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4"/>
    <p:sldMasterId id="2147483682" r:id="rId5"/>
  </p:sldMasterIdLst>
  <p:notesMasterIdLst>
    <p:notesMasterId r:id="rId54"/>
  </p:notesMasterIdLst>
  <p:handoutMasterIdLst>
    <p:handoutMasterId r:id="rId55"/>
  </p:handoutMasterIdLst>
  <p:sldIdLst>
    <p:sldId id="327" r:id="rId6"/>
    <p:sldId id="330" r:id="rId7"/>
    <p:sldId id="331" r:id="rId8"/>
    <p:sldId id="332" r:id="rId9"/>
    <p:sldId id="298" r:id="rId10"/>
    <p:sldId id="262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33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4E5AE1-5F4E-65B8-D3D8-66E40B432659}" v="6" dt="2024-07-29T19:58:27.154"/>
    <p1510:client id="{33D2CB48-EFE8-8ACE-5879-6CA2E5702F32}" v="4767" dt="2024-07-29T19:45:08.190"/>
    <p1510:client id="{AACD8CC6-63B6-8483-BDFA-FFB2A970FD73}" v="246" dt="2024-07-29T19:53:26.139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61" Type="http://schemas.microsoft.com/office/2015/10/relationships/revisionInfo" Target="revisionInfo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commentAuthors" Target="commentAuthor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theme" Target="theme/theme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presProps" Target="presProp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4B59EC-5D94-4100-9025-8BB809EC455D}" type="doc">
      <dgm:prSet loTypeId="urn:microsoft.com/office/officeart/2005/8/layout/process2" loCatId="process" qsTypeId="urn:microsoft.com/office/officeart/2005/8/quickstyle/3d3" qsCatId="3D" csTypeId="urn:microsoft.com/office/officeart/2005/8/colors/accent1_3" csCatId="accent1" phldr="1"/>
      <dgm:spPr/>
    </dgm:pt>
    <dgm:pt modelId="{58A50BB0-FF6C-40CC-A16A-9F1537AF4155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 SapceX API</a:t>
          </a:r>
          <a:endParaRPr lang="en-US" dirty="0"/>
        </a:p>
      </dgm:t>
    </dgm:pt>
    <dgm:pt modelId="{7F4C128A-DDB0-487B-8497-1193BCB9F094}" type="parTrans" cxnId="{2117ACBA-D475-423E-B2EC-64ED323FDCF8}">
      <dgm:prSet/>
      <dgm:spPr/>
    </dgm:pt>
    <dgm:pt modelId="{CB81B79B-7B5D-4304-BF0B-CDAA309368FC}" type="sibTrans" cxnId="{2117ACBA-D475-423E-B2EC-64ED323FDCF8}">
      <dgm:prSet/>
      <dgm:spPr/>
      <dgm:t>
        <a:bodyPr/>
        <a:lstStyle/>
        <a:p>
          <a:endParaRPr lang="en-US"/>
        </a:p>
      </dgm:t>
    </dgm:pt>
    <dgm:pt modelId="{116FF137-D443-4BB8-8237-A290C62EDDC1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 JSON to </a:t>
          </a:r>
          <a:r>
            <a:rPr lang="en-US" dirty="0" err="1">
              <a:latin typeface="Calibri Light" panose="020F0302020204030204"/>
            </a:rPr>
            <a:t>DataFrame</a:t>
          </a:r>
          <a:endParaRPr lang="en-US" dirty="0" err="1"/>
        </a:p>
      </dgm:t>
    </dgm:pt>
    <dgm:pt modelId="{5F24E6F4-687F-4133-9E05-AE88D0385A4A}" type="parTrans" cxnId="{E6F47314-3EF1-4943-AFE1-297AFD00B0E2}">
      <dgm:prSet/>
      <dgm:spPr/>
    </dgm:pt>
    <dgm:pt modelId="{C3A6B990-08A6-43C5-9F44-DAE74ED0AF6C}" type="sibTrans" cxnId="{E6F47314-3EF1-4943-AFE1-297AFD00B0E2}">
      <dgm:prSet/>
      <dgm:spPr/>
      <dgm:t>
        <a:bodyPr/>
        <a:lstStyle/>
        <a:p>
          <a:endParaRPr lang="en-US"/>
        </a:p>
      </dgm:t>
    </dgm:pt>
    <dgm:pt modelId="{CCB21CA0-4C3D-4513-A4FC-A94C67E0680E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 SAVE in .csv format</a:t>
          </a:r>
          <a:endParaRPr lang="en-US" dirty="0"/>
        </a:p>
      </dgm:t>
    </dgm:pt>
    <dgm:pt modelId="{A9390CD0-67AB-40F5-B924-9059B3B2BB4E}" type="parTrans" cxnId="{ED7A64B3-0518-403C-9AC3-B9F042541384}">
      <dgm:prSet/>
      <dgm:spPr/>
    </dgm:pt>
    <dgm:pt modelId="{5193E92E-935D-464A-A84F-208F861F37EC}" type="sibTrans" cxnId="{ED7A64B3-0518-403C-9AC3-B9F042541384}">
      <dgm:prSet/>
      <dgm:spPr/>
    </dgm:pt>
    <dgm:pt modelId="{943A636B-B0A0-4788-920F-D6C4E38EC4BB}" type="pres">
      <dgm:prSet presAssocID="{884B59EC-5D94-4100-9025-8BB809EC455D}" presName="linearFlow" presStyleCnt="0">
        <dgm:presLayoutVars>
          <dgm:resizeHandles val="exact"/>
        </dgm:presLayoutVars>
      </dgm:prSet>
      <dgm:spPr/>
    </dgm:pt>
    <dgm:pt modelId="{A57D17B9-C364-42BC-A8C2-FDFA940E929D}" type="pres">
      <dgm:prSet presAssocID="{58A50BB0-FF6C-40CC-A16A-9F1537AF4155}" presName="node" presStyleLbl="node1" presStyleIdx="0" presStyleCnt="3">
        <dgm:presLayoutVars>
          <dgm:bulletEnabled val="1"/>
        </dgm:presLayoutVars>
      </dgm:prSet>
      <dgm:spPr/>
    </dgm:pt>
    <dgm:pt modelId="{915BF605-C0A1-4994-A753-CC0CDE08484A}" type="pres">
      <dgm:prSet presAssocID="{CB81B79B-7B5D-4304-BF0B-CDAA309368FC}" presName="sibTrans" presStyleLbl="sibTrans2D1" presStyleIdx="0" presStyleCnt="2"/>
      <dgm:spPr/>
    </dgm:pt>
    <dgm:pt modelId="{41388D6B-DE43-478E-BF7B-15EA3ED069F1}" type="pres">
      <dgm:prSet presAssocID="{CB81B79B-7B5D-4304-BF0B-CDAA309368FC}" presName="connectorText" presStyleLbl="sibTrans2D1" presStyleIdx="0" presStyleCnt="2"/>
      <dgm:spPr/>
    </dgm:pt>
    <dgm:pt modelId="{006FCEAA-7971-4CA2-B32F-33C5F9703DC4}" type="pres">
      <dgm:prSet presAssocID="{116FF137-D443-4BB8-8237-A290C62EDDC1}" presName="node" presStyleLbl="node1" presStyleIdx="1" presStyleCnt="3">
        <dgm:presLayoutVars>
          <dgm:bulletEnabled val="1"/>
        </dgm:presLayoutVars>
      </dgm:prSet>
      <dgm:spPr/>
    </dgm:pt>
    <dgm:pt modelId="{4A58923F-7424-4DC4-8112-C8D8190B24CF}" type="pres">
      <dgm:prSet presAssocID="{C3A6B990-08A6-43C5-9F44-DAE74ED0AF6C}" presName="sibTrans" presStyleLbl="sibTrans2D1" presStyleIdx="1" presStyleCnt="2"/>
      <dgm:spPr/>
    </dgm:pt>
    <dgm:pt modelId="{91DDB970-52DB-4B4E-8A70-4A2F69EB3631}" type="pres">
      <dgm:prSet presAssocID="{C3A6B990-08A6-43C5-9F44-DAE74ED0AF6C}" presName="connectorText" presStyleLbl="sibTrans2D1" presStyleIdx="1" presStyleCnt="2"/>
      <dgm:spPr/>
    </dgm:pt>
    <dgm:pt modelId="{C18AF37A-1202-4852-804D-29C7A17F5FA5}" type="pres">
      <dgm:prSet presAssocID="{CCB21CA0-4C3D-4513-A4FC-A94C67E0680E}" presName="node" presStyleLbl="node1" presStyleIdx="2" presStyleCnt="3">
        <dgm:presLayoutVars>
          <dgm:bulletEnabled val="1"/>
        </dgm:presLayoutVars>
      </dgm:prSet>
      <dgm:spPr/>
    </dgm:pt>
  </dgm:ptLst>
  <dgm:cxnLst>
    <dgm:cxn modelId="{E0C5420B-BEA2-427A-BABD-F3C9BC73693B}" type="presOf" srcId="{CCB21CA0-4C3D-4513-A4FC-A94C67E0680E}" destId="{C18AF37A-1202-4852-804D-29C7A17F5FA5}" srcOrd="0" destOrd="0" presId="urn:microsoft.com/office/officeart/2005/8/layout/process2"/>
    <dgm:cxn modelId="{E6F47314-3EF1-4943-AFE1-297AFD00B0E2}" srcId="{884B59EC-5D94-4100-9025-8BB809EC455D}" destId="{116FF137-D443-4BB8-8237-A290C62EDDC1}" srcOrd="1" destOrd="0" parTransId="{5F24E6F4-687F-4133-9E05-AE88D0385A4A}" sibTransId="{C3A6B990-08A6-43C5-9F44-DAE74ED0AF6C}"/>
    <dgm:cxn modelId="{7C0FCF37-30C5-46FA-AB8D-E325FCEE5131}" type="presOf" srcId="{C3A6B990-08A6-43C5-9F44-DAE74ED0AF6C}" destId="{91DDB970-52DB-4B4E-8A70-4A2F69EB3631}" srcOrd="1" destOrd="0" presId="urn:microsoft.com/office/officeart/2005/8/layout/process2"/>
    <dgm:cxn modelId="{D9A64E7E-EDC1-4AB2-8702-C1CB84791745}" type="presOf" srcId="{116FF137-D443-4BB8-8237-A290C62EDDC1}" destId="{006FCEAA-7971-4CA2-B32F-33C5F9703DC4}" srcOrd="0" destOrd="0" presId="urn:microsoft.com/office/officeart/2005/8/layout/process2"/>
    <dgm:cxn modelId="{44844085-B170-4D69-9EAE-2692D081FBA2}" type="presOf" srcId="{58A50BB0-FF6C-40CC-A16A-9F1537AF4155}" destId="{A57D17B9-C364-42BC-A8C2-FDFA940E929D}" srcOrd="0" destOrd="0" presId="urn:microsoft.com/office/officeart/2005/8/layout/process2"/>
    <dgm:cxn modelId="{3B727597-B2B7-468C-A67F-265F58C8DA1A}" type="presOf" srcId="{CB81B79B-7B5D-4304-BF0B-CDAA309368FC}" destId="{41388D6B-DE43-478E-BF7B-15EA3ED069F1}" srcOrd="1" destOrd="0" presId="urn:microsoft.com/office/officeart/2005/8/layout/process2"/>
    <dgm:cxn modelId="{ED7A64B3-0518-403C-9AC3-B9F042541384}" srcId="{884B59EC-5D94-4100-9025-8BB809EC455D}" destId="{CCB21CA0-4C3D-4513-A4FC-A94C67E0680E}" srcOrd="2" destOrd="0" parTransId="{A9390CD0-67AB-40F5-B924-9059B3B2BB4E}" sibTransId="{5193E92E-935D-464A-A84F-208F861F37EC}"/>
    <dgm:cxn modelId="{2117ACBA-D475-423E-B2EC-64ED323FDCF8}" srcId="{884B59EC-5D94-4100-9025-8BB809EC455D}" destId="{58A50BB0-FF6C-40CC-A16A-9F1537AF4155}" srcOrd="0" destOrd="0" parTransId="{7F4C128A-DDB0-487B-8497-1193BCB9F094}" sibTransId="{CB81B79B-7B5D-4304-BF0B-CDAA309368FC}"/>
    <dgm:cxn modelId="{319EBEBC-84A8-4FE3-8A4F-3629F61CE817}" type="presOf" srcId="{884B59EC-5D94-4100-9025-8BB809EC455D}" destId="{943A636B-B0A0-4788-920F-D6C4E38EC4BB}" srcOrd="0" destOrd="0" presId="urn:microsoft.com/office/officeart/2005/8/layout/process2"/>
    <dgm:cxn modelId="{CFA7CCD9-5844-49A3-B56D-9D4BA4E7E279}" type="presOf" srcId="{CB81B79B-7B5D-4304-BF0B-CDAA309368FC}" destId="{915BF605-C0A1-4994-A753-CC0CDE08484A}" srcOrd="0" destOrd="0" presId="urn:microsoft.com/office/officeart/2005/8/layout/process2"/>
    <dgm:cxn modelId="{3BEBDEFA-DAC0-4BCE-B20C-15FD0E3C6C71}" type="presOf" srcId="{C3A6B990-08A6-43C5-9F44-DAE74ED0AF6C}" destId="{4A58923F-7424-4DC4-8112-C8D8190B24CF}" srcOrd="0" destOrd="0" presId="urn:microsoft.com/office/officeart/2005/8/layout/process2"/>
    <dgm:cxn modelId="{6A0966E3-A7BF-4525-BAA2-F16EA7CA642E}" type="presParOf" srcId="{943A636B-B0A0-4788-920F-D6C4E38EC4BB}" destId="{A57D17B9-C364-42BC-A8C2-FDFA940E929D}" srcOrd="0" destOrd="0" presId="urn:microsoft.com/office/officeart/2005/8/layout/process2"/>
    <dgm:cxn modelId="{D630169D-4116-48A3-8C6D-862E671247BD}" type="presParOf" srcId="{943A636B-B0A0-4788-920F-D6C4E38EC4BB}" destId="{915BF605-C0A1-4994-A753-CC0CDE08484A}" srcOrd="1" destOrd="0" presId="urn:microsoft.com/office/officeart/2005/8/layout/process2"/>
    <dgm:cxn modelId="{50D5A786-2045-4693-8FB3-C2B9334CAA14}" type="presParOf" srcId="{915BF605-C0A1-4994-A753-CC0CDE08484A}" destId="{41388D6B-DE43-478E-BF7B-15EA3ED069F1}" srcOrd="0" destOrd="0" presId="urn:microsoft.com/office/officeart/2005/8/layout/process2"/>
    <dgm:cxn modelId="{C07C74B1-16CD-444E-9DF2-904FD5715B39}" type="presParOf" srcId="{943A636B-B0A0-4788-920F-D6C4E38EC4BB}" destId="{006FCEAA-7971-4CA2-B32F-33C5F9703DC4}" srcOrd="2" destOrd="0" presId="urn:microsoft.com/office/officeart/2005/8/layout/process2"/>
    <dgm:cxn modelId="{1BE8FDE7-CAB5-452B-A36D-35D4837A4946}" type="presParOf" srcId="{943A636B-B0A0-4788-920F-D6C4E38EC4BB}" destId="{4A58923F-7424-4DC4-8112-C8D8190B24CF}" srcOrd="3" destOrd="0" presId="urn:microsoft.com/office/officeart/2005/8/layout/process2"/>
    <dgm:cxn modelId="{77C16799-0275-438D-9A44-357F71795F33}" type="presParOf" srcId="{4A58923F-7424-4DC4-8112-C8D8190B24CF}" destId="{91DDB970-52DB-4B4E-8A70-4A2F69EB3631}" srcOrd="0" destOrd="0" presId="urn:microsoft.com/office/officeart/2005/8/layout/process2"/>
    <dgm:cxn modelId="{CCF2FAA5-51DC-4D25-9CBE-CA7A42AF0297}" type="presParOf" srcId="{943A636B-B0A0-4788-920F-D6C4E38EC4BB}" destId="{C18AF37A-1202-4852-804D-29C7A17F5FA5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84B59EC-5D94-4100-9025-8BB809EC455D}" type="doc">
      <dgm:prSet loTypeId="urn:microsoft.com/office/officeart/2005/8/layout/process2" loCatId="process" qsTypeId="urn:microsoft.com/office/officeart/2005/8/quickstyle/3d3" qsCatId="3D" csTypeId="urn:microsoft.com/office/officeart/2005/8/colors/accent5_3" csCatId="accent5" phldr="1"/>
      <dgm:spPr/>
    </dgm:pt>
    <dgm:pt modelId="{58A50BB0-FF6C-40CC-A16A-9F1537AF4155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Web Scraping from Wikipedia</a:t>
          </a:r>
          <a:endParaRPr lang="en-US" dirty="0"/>
        </a:p>
      </dgm:t>
    </dgm:pt>
    <dgm:pt modelId="{7F4C128A-DDB0-487B-8497-1193BCB9F094}" type="parTrans" cxnId="{2117ACBA-D475-423E-B2EC-64ED323FDCF8}">
      <dgm:prSet/>
      <dgm:spPr/>
    </dgm:pt>
    <dgm:pt modelId="{CB81B79B-7B5D-4304-BF0B-CDAA309368FC}" type="sibTrans" cxnId="{2117ACBA-D475-423E-B2EC-64ED323FDCF8}">
      <dgm:prSet/>
      <dgm:spPr/>
      <dgm:t>
        <a:bodyPr/>
        <a:lstStyle/>
        <a:p>
          <a:endParaRPr lang="en-US"/>
        </a:p>
      </dgm:t>
    </dgm:pt>
    <dgm:pt modelId="{116FF137-D443-4BB8-8237-A290C62EDDC1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 </a:t>
          </a:r>
          <a:r>
            <a:rPr lang="en-US" dirty="0" err="1">
              <a:latin typeface="Calibri Light" panose="020F0302020204030204"/>
            </a:rPr>
            <a:t>BeautifulSoup</a:t>
          </a:r>
          <a:r>
            <a:rPr lang="en-US" dirty="0">
              <a:latin typeface="Calibri Light" panose="020F0302020204030204"/>
            </a:rPr>
            <a:t> to </a:t>
          </a:r>
          <a:r>
            <a:rPr lang="en-US" dirty="0" err="1">
              <a:latin typeface="Calibri Light" panose="020F0302020204030204"/>
            </a:rPr>
            <a:t>DataFrame</a:t>
          </a:r>
          <a:endParaRPr lang="en-US" dirty="0"/>
        </a:p>
      </dgm:t>
    </dgm:pt>
    <dgm:pt modelId="{5F24E6F4-687F-4133-9E05-AE88D0385A4A}" type="parTrans" cxnId="{E6F47314-3EF1-4943-AFE1-297AFD00B0E2}">
      <dgm:prSet/>
      <dgm:spPr/>
    </dgm:pt>
    <dgm:pt modelId="{C3A6B990-08A6-43C5-9F44-DAE74ED0AF6C}" type="sibTrans" cxnId="{E6F47314-3EF1-4943-AFE1-297AFD00B0E2}">
      <dgm:prSet/>
      <dgm:spPr/>
      <dgm:t>
        <a:bodyPr/>
        <a:lstStyle/>
        <a:p>
          <a:endParaRPr lang="en-US"/>
        </a:p>
      </dgm:t>
    </dgm:pt>
    <dgm:pt modelId="{CCB21CA0-4C3D-4513-A4FC-A94C67E0680E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 SAVE in .csv format</a:t>
          </a:r>
          <a:endParaRPr lang="en-US" dirty="0"/>
        </a:p>
      </dgm:t>
    </dgm:pt>
    <dgm:pt modelId="{A9390CD0-67AB-40F5-B924-9059B3B2BB4E}" type="parTrans" cxnId="{ED7A64B3-0518-403C-9AC3-B9F042541384}">
      <dgm:prSet/>
      <dgm:spPr/>
    </dgm:pt>
    <dgm:pt modelId="{5193E92E-935D-464A-A84F-208F861F37EC}" type="sibTrans" cxnId="{ED7A64B3-0518-403C-9AC3-B9F042541384}">
      <dgm:prSet/>
      <dgm:spPr/>
    </dgm:pt>
    <dgm:pt modelId="{943A636B-B0A0-4788-920F-D6C4E38EC4BB}" type="pres">
      <dgm:prSet presAssocID="{884B59EC-5D94-4100-9025-8BB809EC455D}" presName="linearFlow" presStyleCnt="0">
        <dgm:presLayoutVars>
          <dgm:resizeHandles val="exact"/>
        </dgm:presLayoutVars>
      </dgm:prSet>
      <dgm:spPr/>
    </dgm:pt>
    <dgm:pt modelId="{A57D17B9-C364-42BC-A8C2-FDFA940E929D}" type="pres">
      <dgm:prSet presAssocID="{58A50BB0-FF6C-40CC-A16A-9F1537AF4155}" presName="node" presStyleLbl="node1" presStyleIdx="0" presStyleCnt="3">
        <dgm:presLayoutVars>
          <dgm:bulletEnabled val="1"/>
        </dgm:presLayoutVars>
      </dgm:prSet>
      <dgm:spPr/>
    </dgm:pt>
    <dgm:pt modelId="{915BF605-C0A1-4994-A753-CC0CDE08484A}" type="pres">
      <dgm:prSet presAssocID="{CB81B79B-7B5D-4304-BF0B-CDAA309368FC}" presName="sibTrans" presStyleLbl="sibTrans2D1" presStyleIdx="0" presStyleCnt="2"/>
      <dgm:spPr/>
    </dgm:pt>
    <dgm:pt modelId="{41388D6B-DE43-478E-BF7B-15EA3ED069F1}" type="pres">
      <dgm:prSet presAssocID="{CB81B79B-7B5D-4304-BF0B-CDAA309368FC}" presName="connectorText" presStyleLbl="sibTrans2D1" presStyleIdx="0" presStyleCnt="2"/>
      <dgm:spPr/>
    </dgm:pt>
    <dgm:pt modelId="{006FCEAA-7971-4CA2-B32F-33C5F9703DC4}" type="pres">
      <dgm:prSet presAssocID="{116FF137-D443-4BB8-8237-A290C62EDDC1}" presName="node" presStyleLbl="node1" presStyleIdx="1" presStyleCnt="3">
        <dgm:presLayoutVars>
          <dgm:bulletEnabled val="1"/>
        </dgm:presLayoutVars>
      </dgm:prSet>
      <dgm:spPr/>
    </dgm:pt>
    <dgm:pt modelId="{4A58923F-7424-4DC4-8112-C8D8190B24CF}" type="pres">
      <dgm:prSet presAssocID="{C3A6B990-08A6-43C5-9F44-DAE74ED0AF6C}" presName="sibTrans" presStyleLbl="sibTrans2D1" presStyleIdx="1" presStyleCnt="2"/>
      <dgm:spPr/>
    </dgm:pt>
    <dgm:pt modelId="{91DDB970-52DB-4B4E-8A70-4A2F69EB3631}" type="pres">
      <dgm:prSet presAssocID="{C3A6B990-08A6-43C5-9F44-DAE74ED0AF6C}" presName="connectorText" presStyleLbl="sibTrans2D1" presStyleIdx="1" presStyleCnt="2"/>
      <dgm:spPr/>
    </dgm:pt>
    <dgm:pt modelId="{C18AF37A-1202-4852-804D-29C7A17F5FA5}" type="pres">
      <dgm:prSet presAssocID="{CCB21CA0-4C3D-4513-A4FC-A94C67E0680E}" presName="node" presStyleLbl="node1" presStyleIdx="2" presStyleCnt="3">
        <dgm:presLayoutVars>
          <dgm:bulletEnabled val="1"/>
        </dgm:presLayoutVars>
      </dgm:prSet>
      <dgm:spPr/>
    </dgm:pt>
  </dgm:ptLst>
  <dgm:cxnLst>
    <dgm:cxn modelId="{E0C5420B-BEA2-427A-BABD-F3C9BC73693B}" type="presOf" srcId="{CCB21CA0-4C3D-4513-A4FC-A94C67E0680E}" destId="{C18AF37A-1202-4852-804D-29C7A17F5FA5}" srcOrd="0" destOrd="0" presId="urn:microsoft.com/office/officeart/2005/8/layout/process2"/>
    <dgm:cxn modelId="{E6F47314-3EF1-4943-AFE1-297AFD00B0E2}" srcId="{884B59EC-5D94-4100-9025-8BB809EC455D}" destId="{116FF137-D443-4BB8-8237-A290C62EDDC1}" srcOrd="1" destOrd="0" parTransId="{5F24E6F4-687F-4133-9E05-AE88D0385A4A}" sibTransId="{C3A6B990-08A6-43C5-9F44-DAE74ED0AF6C}"/>
    <dgm:cxn modelId="{7C0FCF37-30C5-46FA-AB8D-E325FCEE5131}" type="presOf" srcId="{C3A6B990-08A6-43C5-9F44-DAE74ED0AF6C}" destId="{91DDB970-52DB-4B4E-8A70-4A2F69EB3631}" srcOrd="1" destOrd="0" presId="urn:microsoft.com/office/officeart/2005/8/layout/process2"/>
    <dgm:cxn modelId="{D9A64E7E-EDC1-4AB2-8702-C1CB84791745}" type="presOf" srcId="{116FF137-D443-4BB8-8237-A290C62EDDC1}" destId="{006FCEAA-7971-4CA2-B32F-33C5F9703DC4}" srcOrd="0" destOrd="0" presId="urn:microsoft.com/office/officeart/2005/8/layout/process2"/>
    <dgm:cxn modelId="{44844085-B170-4D69-9EAE-2692D081FBA2}" type="presOf" srcId="{58A50BB0-FF6C-40CC-A16A-9F1537AF4155}" destId="{A57D17B9-C364-42BC-A8C2-FDFA940E929D}" srcOrd="0" destOrd="0" presId="urn:microsoft.com/office/officeart/2005/8/layout/process2"/>
    <dgm:cxn modelId="{3B727597-B2B7-468C-A67F-265F58C8DA1A}" type="presOf" srcId="{CB81B79B-7B5D-4304-BF0B-CDAA309368FC}" destId="{41388D6B-DE43-478E-BF7B-15EA3ED069F1}" srcOrd="1" destOrd="0" presId="urn:microsoft.com/office/officeart/2005/8/layout/process2"/>
    <dgm:cxn modelId="{ED7A64B3-0518-403C-9AC3-B9F042541384}" srcId="{884B59EC-5D94-4100-9025-8BB809EC455D}" destId="{CCB21CA0-4C3D-4513-A4FC-A94C67E0680E}" srcOrd="2" destOrd="0" parTransId="{A9390CD0-67AB-40F5-B924-9059B3B2BB4E}" sibTransId="{5193E92E-935D-464A-A84F-208F861F37EC}"/>
    <dgm:cxn modelId="{2117ACBA-D475-423E-B2EC-64ED323FDCF8}" srcId="{884B59EC-5D94-4100-9025-8BB809EC455D}" destId="{58A50BB0-FF6C-40CC-A16A-9F1537AF4155}" srcOrd="0" destOrd="0" parTransId="{7F4C128A-DDB0-487B-8497-1193BCB9F094}" sibTransId="{CB81B79B-7B5D-4304-BF0B-CDAA309368FC}"/>
    <dgm:cxn modelId="{319EBEBC-84A8-4FE3-8A4F-3629F61CE817}" type="presOf" srcId="{884B59EC-5D94-4100-9025-8BB809EC455D}" destId="{943A636B-B0A0-4788-920F-D6C4E38EC4BB}" srcOrd="0" destOrd="0" presId="urn:microsoft.com/office/officeart/2005/8/layout/process2"/>
    <dgm:cxn modelId="{CFA7CCD9-5844-49A3-B56D-9D4BA4E7E279}" type="presOf" srcId="{CB81B79B-7B5D-4304-BF0B-CDAA309368FC}" destId="{915BF605-C0A1-4994-A753-CC0CDE08484A}" srcOrd="0" destOrd="0" presId="urn:microsoft.com/office/officeart/2005/8/layout/process2"/>
    <dgm:cxn modelId="{3BEBDEFA-DAC0-4BCE-B20C-15FD0E3C6C71}" type="presOf" srcId="{C3A6B990-08A6-43C5-9F44-DAE74ED0AF6C}" destId="{4A58923F-7424-4DC4-8112-C8D8190B24CF}" srcOrd="0" destOrd="0" presId="urn:microsoft.com/office/officeart/2005/8/layout/process2"/>
    <dgm:cxn modelId="{6A0966E3-A7BF-4525-BAA2-F16EA7CA642E}" type="presParOf" srcId="{943A636B-B0A0-4788-920F-D6C4E38EC4BB}" destId="{A57D17B9-C364-42BC-A8C2-FDFA940E929D}" srcOrd="0" destOrd="0" presId="urn:microsoft.com/office/officeart/2005/8/layout/process2"/>
    <dgm:cxn modelId="{D630169D-4116-48A3-8C6D-862E671247BD}" type="presParOf" srcId="{943A636B-B0A0-4788-920F-D6C4E38EC4BB}" destId="{915BF605-C0A1-4994-A753-CC0CDE08484A}" srcOrd="1" destOrd="0" presId="urn:microsoft.com/office/officeart/2005/8/layout/process2"/>
    <dgm:cxn modelId="{50D5A786-2045-4693-8FB3-C2B9334CAA14}" type="presParOf" srcId="{915BF605-C0A1-4994-A753-CC0CDE08484A}" destId="{41388D6B-DE43-478E-BF7B-15EA3ED069F1}" srcOrd="0" destOrd="0" presId="urn:microsoft.com/office/officeart/2005/8/layout/process2"/>
    <dgm:cxn modelId="{C07C74B1-16CD-444E-9DF2-904FD5715B39}" type="presParOf" srcId="{943A636B-B0A0-4788-920F-D6C4E38EC4BB}" destId="{006FCEAA-7971-4CA2-B32F-33C5F9703DC4}" srcOrd="2" destOrd="0" presId="urn:microsoft.com/office/officeart/2005/8/layout/process2"/>
    <dgm:cxn modelId="{1BE8FDE7-CAB5-452B-A36D-35D4837A4946}" type="presParOf" srcId="{943A636B-B0A0-4788-920F-D6C4E38EC4BB}" destId="{4A58923F-7424-4DC4-8112-C8D8190B24CF}" srcOrd="3" destOrd="0" presId="urn:microsoft.com/office/officeart/2005/8/layout/process2"/>
    <dgm:cxn modelId="{77C16799-0275-438D-9A44-357F71795F33}" type="presParOf" srcId="{4A58923F-7424-4DC4-8112-C8D8190B24CF}" destId="{91DDB970-52DB-4B4E-8A70-4A2F69EB3631}" srcOrd="0" destOrd="0" presId="urn:microsoft.com/office/officeart/2005/8/layout/process2"/>
    <dgm:cxn modelId="{CCF2FAA5-51DC-4D25-9CBE-CA7A42AF0297}" type="presParOf" srcId="{943A636B-B0A0-4788-920F-D6C4E38EC4BB}" destId="{C18AF37A-1202-4852-804D-29C7A17F5FA5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1068A24-EE7E-464D-94D7-F197B82D056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67AA4FC-7D36-42B5-B676-EA0BE0EA48FC}">
      <dgm:prSet phldrT="[Text]" phldr="0"/>
      <dgm:spPr/>
      <dgm:t>
        <a:bodyPr/>
        <a:lstStyle/>
        <a:p>
          <a:r>
            <a:rPr lang="en-US" dirty="0"/>
            <a:t> core</a:t>
          </a:r>
        </a:p>
      </dgm:t>
    </dgm:pt>
    <dgm:pt modelId="{3F03439A-1725-4201-B59F-FB726ABB82F8}" type="parTrans" cxnId="{3BAFA5CD-E761-4225-884B-9CEEC5A6FCFD}">
      <dgm:prSet/>
      <dgm:spPr/>
      <dgm:t>
        <a:bodyPr/>
        <a:lstStyle/>
        <a:p>
          <a:endParaRPr lang="en-US"/>
        </a:p>
      </dgm:t>
    </dgm:pt>
    <dgm:pt modelId="{C074877B-54F2-4778-826B-EF28A21B689D}" type="sibTrans" cxnId="{3BAFA5CD-E761-4225-884B-9CEEC5A6FCFD}">
      <dgm:prSet/>
      <dgm:spPr/>
      <dgm:t>
        <a:bodyPr/>
        <a:lstStyle/>
        <a:p>
          <a:endParaRPr lang="en-US"/>
        </a:p>
      </dgm:t>
    </dgm:pt>
    <dgm:pt modelId="{0689F2DB-1E77-4012-972F-B49069EA9041}">
      <dgm:prSet phldrT="[Text]" phldr="0"/>
      <dgm:spPr/>
      <dgm:t>
        <a:bodyPr/>
        <a:lstStyle/>
        <a:p>
          <a:pPr rtl="0"/>
          <a:r>
            <a:rPr lang="en-US" dirty="0"/>
            <a:t> outcome of the landing</a:t>
          </a:r>
        </a:p>
      </dgm:t>
    </dgm:pt>
    <dgm:pt modelId="{838C42FA-D45E-4A05-B3EB-4CA802A3E80F}" type="parTrans" cxnId="{83F57D31-5F00-4F32-B4A3-9E825A6C06D0}">
      <dgm:prSet/>
      <dgm:spPr/>
      <dgm:t>
        <a:bodyPr/>
        <a:lstStyle/>
        <a:p>
          <a:endParaRPr lang="en-US"/>
        </a:p>
      </dgm:t>
    </dgm:pt>
    <dgm:pt modelId="{7A27ADD0-9469-4398-9092-CC31C79162ED}" type="sibTrans" cxnId="{83F57D31-5F00-4F32-B4A3-9E825A6C06D0}">
      <dgm:prSet/>
      <dgm:spPr/>
      <dgm:t>
        <a:bodyPr/>
        <a:lstStyle/>
        <a:p>
          <a:endParaRPr lang="en-US"/>
        </a:p>
      </dgm:t>
    </dgm:pt>
    <dgm:pt modelId="{AA8B995F-5D7F-4F7A-8F80-4CA5FB93CFC8}">
      <dgm:prSet phldrT="[Text]" phldr="0"/>
      <dgm:spPr/>
      <dgm:t>
        <a:bodyPr/>
        <a:lstStyle/>
        <a:p>
          <a:pPr rtl="0"/>
          <a:r>
            <a:rPr lang="en-US" dirty="0"/>
            <a:t>  rockets</a:t>
          </a:r>
        </a:p>
      </dgm:t>
    </dgm:pt>
    <dgm:pt modelId="{7FA1B01C-0C9D-4DF2-B321-1010FA14D684}" type="parTrans" cxnId="{909B6EDB-86B7-4637-B243-E374F38FBCEE}">
      <dgm:prSet/>
      <dgm:spPr/>
      <dgm:t>
        <a:bodyPr/>
        <a:lstStyle/>
        <a:p>
          <a:endParaRPr lang="en-US"/>
        </a:p>
      </dgm:t>
    </dgm:pt>
    <dgm:pt modelId="{C900C1B2-9A16-4599-B427-E25F6308E45C}" type="sibTrans" cxnId="{909B6EDB-86B7-4637-B243-E374F38FBCEE}">
      <dgm:prSet/>
      <dgm:spPr/>
      <dgm:t>
        <a:bodyPr/>
        <a:lstStyle/>
        <a:p>
          <a:endParaRPr lang="en-US"/>
        </a:p>
      </dgm:t>
    </dgm:pt>
    <dgm:pt modelId="{4D3DBD50-DAE8-4A96-9EB1-A245A5760B25}">
      <dgm:prSet phldrT="[Text]" phldr="0"/>
      <dgm:spPr/>
      <dgm:t>
        <a:bodyPr/>
        <a:lstStyle/>
        <a:p>
          <a:pPr rtl="0"/>
          <a:r>
            <a:rPr lang="en-US" dirty="0"/>
            <a:t> Booster name</a:t>
          </a:r>
        </a:p>
      </dgm:t>
    </dgm:pt>
    <dgm:pt modelId="{BCBFF7C7-A61A-4868-894D-D8965F8C1BD0}" type="parTrans" cxnId="{4A5F808F-1241-4752-9DD6-7461B6DC3724}">
      <dgm:prSet/>
      <dgm:spPr/>
      <dgm:t>
        <a:bodyPr/>
        <a:lstStyle/>
        <a:p>
          <a:endParaRPr lang="en-US"/>
        </a:p>
      </dgm:t>
    </dgm:pt>
    <dgm:pt modelId="{69D5EE24-FFA7-4E65-9CEF-19063B6896AA}" type="sibTrans" cxnId="{4A5F808F-1241-4752-9DD6-7461B6DC3724}">
      <dgm:prSet/>
      <dgm:spPr/>
      <dgm:t>
        <a:bodyPr/>
        <a:lstStyle/>
        <a:p>
          <a:endParaRPr lang="en-US"/>
        </a:p>
      </dgm:t>
    </dgm:pt>
    <dgm:pt modelId="{EE5BE607-4A0F-4B73-AFBC-BF36A6E57571}">
      <dgm:prSet phldrT="[Text]" phldr="0"/>
      <dgm:spPr/>
      <dgm:t>
        <a:bodyPr/>
        <a:lstStyle/>
        <a:p>
          <a:pPr rtl="0"/>
          <a:r>
            <a:rPr lang="en-US" dirty="0"/>
            <a:t> launchpads</a:t>
          </a:r>
        </a:p>
      </dgm:t>
    </dgm:pt>
    <dgm:pt modelId="{DEBBEE4D-2257-45E5-A573-113031D28168}" type="parTrans" cxnId="{6C7B4963-0DE0-462A-9FFA-7742B44A25F2}">
      <dgm:prSet/>
      <dgm:spPr/>
      <dgm:t>
        <a:bodyPr/>
        <a:lstStyle/>
        <a:p>
          <a:endParaRPr lang="en-US"/>
        </a:p>
      </dgm:t>
    </dgm:pt>
    <dgm:pt modelId="{BB0DCE4F-3C0B-4F66-9393-2603BC26F05E}" type="sibTrans" cxnId="{6C7B4963-0DE0-462A-9FFA-7742B44A25F2}">
      <dgm:prSet/>
      <dgm:spPr/>
      <dgm:t>
        <a:bodyPr/>
        <a:lstStyle/>
        <a:p>
          <a:endParaRPr lang="en-US"/>
        </a:p>
      </dgm:t>
    </dgm:pt>
    <dgm:pt modelId="{D5BCC8B9-F0B0-48C4-8AF0-2F13B603FA1C}">
      <dgm:prSet phldrT="[Text]" phldr="0"/>
      <dgm:spPr/>
      <dgm:t>
        <a:bodyPr/>
        <a:lstStyle/>
        <a:p>
          <a:pPr rtl="0"/>
          <a:r>
            <a:rPr lang="en-US" dirty="0"/>
            <a:t> Name of the launch site</a:t>
          </a:r>
        </a:p>
      </dgm:t>
    </dgm:pt>
    <dgm:pt modelId="{33B7C5E9-CC60-4097-B2BE-CB6E43450CBE}" type="parTrans" cxnId="{CA02D3D2-F1EE-4696-945D-5074338D39CA}">
      <dgm:prSet/>
      <dgm:spPr/>
      <dgm:t>
        <a:bodyPr/>
        <a:lstStyle/>
        <a:p>
          <a:endParaRPr lang="en-US"/>
        </a:p>
      </dgm:t>
    </dgm:pt>
    <dgm:pt modelId="{BDFEB23A-BE46-4DFA-9345-BCC6BC89C8EA}" type="sibTrans" cxnId="{CA02D3D2-F1EE-4696-945D-5074338D39CA}">
      <dgm:prSet/>
      <dgm:spPr/>
      <dgm:t>
        <a:bodyPr/>
        <a:lstStyle/>
        <a:p>
          <a:endParaRPr lang="en-US"/>
        </a:p>
      </dgm:t>
    </dgm:pt>
    <dgm:pt modelId="{88118862-92D8-43CD-A64A-BDCB4F9CEC6C}">
      <dgm:prSet phldrT="[Text]" phldr="0"/>
      <dgm:spPr/>
      <dgm:t>
        <a:bodyPr/>
        <a:lstStyle/>
        <a:p>
          <a:pPr rtl="0"/>
          <a:r>
            <a:rPr lang="en-US" dirty="0"/>
            <a:t> Longitude and Latitude</a:t>
          </a:r>
        </a:p>
      </dgm:t>
    </dgm:pt>
    <dgm:pt modelId="{A7713114-4433-4704-81E1-DA52056D704B}" type="parTrans" cxnId="{93651379-3B9C-4B3B-86AC-180D8696E597}">
      <dgm:prSet/>
      <dgm:spPr/>
      <dgm:t>
        <a:bodyPr/>
        <a:lstStyle/>
        <a:p>
          <a:endParaRPr lang="en-US"/>
        </a:p>
      </dgm:t>
    </dgm:pt>
    <dgm:pt modelId="{D9612E47-E1C3-4598-8DA8-E5598B6B0ED7}" type="sibTrans" cxnId="{93651379-3B9C-4B3B-86AC-180D8696E597}">
      <dgm:prSet/>
      <dgm:spPr/>
      <dgm:t>
        <a:bodyPr/>
        <a:lstStyle/>
        <a:p>
          <a:endParaRPr lang="en-US"/>
        </a:p>
      </dgm:t>
    </dgm:pt>
    <dgm:pt modelId="{6886D2D8-C697-4303-B3E5-4401DB9AFC43}">
      <dgm:prSet phldr="0"/>
      <dgm:spPr/>
      <dgm:t>
        <a:bodyPr/>
        <a:lstStyle/>
        <a:p>
          <a:pPr rtl="0"/>
          <a:r>
            <a:rPr lang="en-US" dirty="0"/>
            <a:t> payloads</a:t>
          </a:r>
        </a:p>
      </dgm:t>
    </dgm:pt>
    <dgm:pt modelId="{0D70B037-B4EF-41EE-A8BF-7E96F9E74098}" type="parTrans" cxnId="{2A295830-D594-418D-85F7-34F190752307}">
      <dgm:prSet/>
      <dgm:spPr/>
      <dgm:t>
        <a:bodyPr/>
        <a:lstStyle/>
        <a:p>
          <a:endParaRPr lang="en-US"/>
        </a:p>
      </dgm:t>
    </dgm:pt>
    <dgm:pt modelId="{108CC29A-FD87-4F12-A24B-FBB68CDA989B}" type="sibTrans" cxnId="{2A295830-D594-418D-85F7-34F190752307}">
      <dgm:prSet/>
      <dgm:spPr/>
      <dgm:t>
        <a:bodyPr/>
        <a:lstStyle/>
        <a:p>
          <a:endParaRPr lang="en-US"/>
        </a:p>
      </dgm:t>
    </dgm:pt>
    <dgm:pt modelId="{D5B9C408-40EB-475E-85A7-6D5E6BC86F43}">
      <dgm:prSet phldr="0"/>
      <dgm:spPr/>
      <dgm:t>
        <a:bodyPr/>
        <a:lstStyle/>
        <a:p>
          <a:pPr rtl="0"/>
          <a:r>
            <a:rPr lang="en-US" dirty="0"/>
            <a:t> Orbit name</a:t>
          </a:r>
        </a:p>
      </dgm:t>
    </dgm:pt>
    <dgm:pt modelId="{D6117859-BAB3-41BA-A318-08605B52735C}" type="parTrans" cxnId="{05CB7CAD-8B3B-41EE-9EF2-F0F26BD65D8D}">
      <dgm:prSet/>
      <dgm:spPr/>
      <dgm:t>
        <a:bodyPr/>
        <a:lstStyle/>
        <a:p>
          <a:endParaRPr lang="en-US"/>
        </a:p>
      </dgm:t>
    </dgm:pt>
    <dgm:pt modelId="{F74DEBEF-B6F7-47D6-84C3-E029EBF20148}" type="sibTrans" cxnId="{05CB7CAD-8B3B-41EE-9EF2-F0F26BD65D8D}">
      <dgm:prSet/>
      <dgm:spPr/>
      <dgm:t>
        <a:bodyPr/>
        <a:lstStyle/>
        <a:p>
          <a:endParaRPr lang="en-US"/>
        </a:p>
      </dgm:t>
    </dgm:pt>
    <dgm:pt modelId="{59F77FC7-C4CB-451D-90F0-CA618011E128}">
      <dgm:prSet phldr="0"/>
      <dgm:spPr/>
      <dgm:t>
        <a:bodyPr/>
        <a:lstStyle/>
        <a:p>
          <a:pPr rtl="0"/>
          <a:r>
            <a:rPr lang="en-US" dirty="0"/>
            <a:t> Mass of the payload</a:t>
          </a:r>
        </a:p>
      </dgm:t>
    </dgm:pt>
    <dgm:pt modelId="{40B82C09-CFDD-44A3-89CD-942B36D5E802}" type="parTrans" cxnId="{ED04455E-9462-4B6D-AF54-FA5D970B1C70}">
      <dgm:prSet/>
      <dgm:spPr/>
      <dgm:t>
        <a:bodyPr/>
        <a:lstStyle/>
        <a:p>
          <a:endParaRPr lang="en-US"/>
        </a:p>
      </dgm:t>
    </dgm:pt>
    <dgm:pt modelId="{C0632992-2287-4279-A331-87844358BC3C}" type="sibTrans" cxnId="{ED04455E-9462-4B6D-AF54-FA5D970B1C70}">
      <dgm:prSet/>
      <dgm:spPr/>
      <dgm:t>
        <a:bodyPr/>
        <a:lstStyle/>
        <a:p>
          <a:endParaRPr lang="en-US"/>
        </a:p>
      </dgm:t>
    </dgm:pt>
    <dgm:pt modelId="{FAED96F2-877B-4575-88A8-B1D423185EB9}">
      <dgm:prSet phldr="0"/>
      <dgm:spPr/>
      <dgm:t>
        <a:bodyPr/>
        <a:lstStyle/>
        <a:p>
          <a:pPr rtl="0"/>
          <a:r>
            <a:rPr lang="en-US" dirty="0"/>
            <a:t>type of the landing</a:t>
          </a:r>
        </a:p>
      </dgm:t>
    </dgm:pt>
    <dgm:pt modelId="{C10AC339-5895-408E-9EFD-858DF8E72A54}" type="parTrans" cxnId="{A3CBD1AE-D481-412B-8E15-8EDB8EC4FDA7}">
      <dgm:prSet/>
      <dgm:spPr/>
      <dgm:t>
        <a:bodyPr/>
        <a:lstStyle/>
        <a:p>
          <a:endParaRPr lang="en-US"/>
        </a:p>
      </dgm:t>
    </dgm:pt>
    <dgm:pt modelId="{4B310DA1-9E58-40D3-B3A7-D29F8E0FC024}" type="sibTrans" cxnId="{A3CBD1AE-D481-412B-8E15-8EDB8EC4FDA7}">
      <dgm:prSet/>
      <dgm:spPr/>
      <dgm:t>
        <a:bodyPr/>
        <a:lstStyle/>
        <a:p>
          <a:endParaRPr lang="en-US"/>
        </a:p>
      </dgm:t>
    </dgm:pt>
    <dgm:pt modelId="{D5CFCC91-1F1D-4A19-87E6-C32F772A04B0}">
      <dgm:prSet phldr="0"/>
      <dgm:spPr/>
      <dgm:t>
        <a:bodyPr/>
        <a:lstStyle/>
        <a:p>
          <a:pPr rtl="0"/>
          <a:r>
            <a:rPr lang="en-US" dirty="0"/>
            <a:t>number of flights with a core</a:t>
          </a:r>
        </a:p>
      </dgm:t>
    </dgm:pt>
    <dgm:pt modelId="{FF05A61F-2568-4291-B027-F2B41DC24646}" type="parTrans" cxnId="{C4419D00-0177-403A-826D-17AA0149D97D}">
      <dgm:prSet/>
      <dgm:spPr/>
      <dgm:t>
        <a:bodyPr/>
        <a:lstStyle/>
        <a:p>
          <a:endParaRPr lang="en-US"/>
        </a:p>
      </dgm:t>
    </dgm:pt>
    <dgm:pt modelId="{B0B54135-F628-40AC-A9D0-5123F798EE72}" type="sibTrans" cxnId="{C4419D00-0177-403A-826D-17AA0149D97D}">
      <dgm:prSet/>
      <dgm:spPr/>
      <dgm:t>
        <a:bodyPr/>
        <a:lstStyle/>
        <a:p>
          <a:endParaRPr lang="en-US"/>
        </a:p>
      </dgm:t>
    </dgm:pt>
    <dgm:pt modelId="{3929D6FD-C6E9-4015-B913-72B160503FF0}">
      <dgm:prSet phldr="0"/>
      <dgm:spPr/>
      <dgm:t>
        <a:bodyPr/>
        <a:lstStyle/>
        <a:p>
          <a:pPr rtl="0"/>
          <a:r>
            <a:rPr lang="en-US" dirty="0"/>
            <a:t> etc.</a:t>
          </a:r>
        </a:p>
      </dgm:t>
    </dgm:pt>
    <dgm:pt modelId="{051DC27E-EC81-4239-AFB2-8545A9DA3269}" type="parTrans" cxnId="{F16F7A36-8195-4B13-89A1-D99FDE0899E7}">
      <dgm:prSet/>
      <dgm:spPr/>
      <dgm:t>
        <a:bodyPr/>
        <a:lstStyle/>
        <a:p>
          <a:endParaRPr lang="en-US"/>
        </a:p>
      </dgm:t>
    </dgm:pt>
    <dgm:pt modelId="{0BE04549-5F74-4458-914C-D0D2C54D1473}" type="sibTrans" cxnId="{F16F7A36-8195-4B13-89A1-D99FDE0899E7}">
      <dgm:prSet/>
      <dgm:spPr/>
      <dgm:t>
        <a:bodyPr/>
        <a:lstStyle/>
        <a:p>
          <a:endParaRPr lang="en-US"/>
        </a:p>
      </dgm:t>
    </dgm:pt>
    <dgm:pt modelId="{306BD4D8-460A-40ED-8DCF-360DBA348388}">
      <dgm:prSet phldr="0"/>
      <dgm:spPr/>
      <dgm:t>
        <a:bodyPr/>
        <a:lstStyle/>
        <a:p>
          <a:r>
            <a:rPr lang="en-US" dirty="0"/>
            <a:t>launches/past</a:t>
          </a:r>
        </a:p>
      </dgm:t>
    </dgm:pt>
    <dgm:pt modelId="{550490C4-1AA1-49B2-A023-D87A4152BE40}" type="parTrans" cxnId="{6652D587-A018-4B5F-A9CF-968852AB0E4F}">
      <dgm:prSet/>
      <dgm:spPr/>
      <dgm:t>
        <a:bodyPr/>
        <a:lstStyle/>
        <a:p>
          <a:endParaRPr lang="en-US"/>
        </a:p>
      </dgm:t>
    </dgm:pt>
    <dgm:pt modelId="{3189A367-E6A0-4831-8214-2DFC7314AD6A}" type="sibTrans" cxnId="{6652D587-A018-4B5F-A9CF-968852AB0E4F}">
      <dgm:prSet/>
      <dgm:spPr/>
      <dgm:t>
        <a:bodyPr/>
        <a:lstStyle/>
        <a:p>
          <a:endParaRPr lang="en-US"/>
        </a:p>
      </dgm:t>
    </dgm:pt>
    <dgm:pt modelId="{958EEF59-0E80-4D8F-AD44-49436121533D}">
      <dgm:prSet phldr="0"/>
      <dgm:spPr/>
      <dgm:t>
        <a:bodyPr/>
        <a:lstStyle/>
        <a:p>
          <a:pPr rtl="0"/>
          <a:r>
            <a:rPr lang="en-US" dirty="0"/>
            <a:t> rocket</a:t>
          </a:r>
        </a:p>
      </dgm:t>
    </dgm:pt>
    <dgm:pt modelId="{51891F87-F7B4-4869-8036-2CC54C6A89AE}" type="parTrans" cxnId="{C165F9DA-0FDF-43E5-9176-D8DC715B0EE6}">
      <dgm:prSet/>
      <dgm:spPr/>
      <dgm:t>
        <a:bodyPr/>
        <a:lstStyle/>
        <a:p>
          <a:endParaRPr lang="en-US"/>
        </a:p>
      </dgm:t>
    </dgm:pt>
    <dgm:pt modelId="{53332823-7DB2-486B-9614-C350EFDACC5F}" type="sibTrans" cxnId="{C165F9DA-0FDF-43E5-9176-D8DC715B0EE6}">
      <dgm:prSet/>
      <dgm:spPr/>
      <dgm:t>
        <a:bodyPr/>
        <a:lstStyle/>
        <a:p>
          <a:endParaRPr lang="en-US"/>
        </a:p>
      </dgm:t>
    </dgm:pt>
    <dgm:pt modelId="{A5021CEB-7968-4315-9C7C-EA4F7966F233}">
      <dgm:prSet phldr="0"/>
      <dgm:spPr/>
      <dgm:t>
        <a:bodyPr/>
        <a:lstStyle/>
        <a:p>
          <a:pPr rtl="0"/>
          <a:r>
            <a:rPr lang="en-US" dirty="0"/>
            <a:t> flight_number</a:t>
          </a:r>
        </a:p>
      </dgm:t>
    </dgm:pt>
    <dgm:pt modelId="{4BBC58EC-1796-4824-B978-38018D0C93CA}" type="parTrans" cxnId="{4C565339-BD9A-4D15-AE97-834472419203}">
      <dgm:prSet/>
      <dgm:spPr/>
      <dgm:t>
        <a:bodyPr/>
        <a:lstStyle/>
        <a:p>
          <a:endParaRPr lang="en-US"/>
        </a:p>
      </dgm:t>
    </dgm:pt>
    <dgm:pt modelId="{45B5DDAF-E283-4AD3-8ADF-9BECF0C582E4}" type="sibTrans" cxnId="{4C565339-BD9A-4D15-AE97-834472419203}">
      <dgm:prSet/>
      <dgm:spPr/>
      <dgm:t>
        <a:bodyPr/>
        <a:lstStyle/>
        <a:p>
          <a:endParaRPr lang="en-US"/>
        </a:p>
      </dgm:t>
    </dgm:pt>
    <dgm:pt modelId="{3285BB26-1B51-4502-BDE7-35DD7EFA3F37}">
      <dgm:prSet phldr="0"/>
      <dgm:spPr/>
      <dgm:t>
        <a:bodyPr/>
        <a:lstStyle/>
        <a:p>
          <a:pPr rtl="0"/>
          <a:r>
            <a:rPr lang="en-US" dirty="0"/>
            <a:t> payloads</a:t>
          </a:r>
        </a:p>
      </dgm:t>
    </dgm:pt>
    <dgm:pt modelId="{F65ECF8D-23BC-4BDB-97F5-C266CD525616}" type="parTrans" cxnId="{24965BA2-264B-4A85-A330-9E8394EB52AC}">
      <dgm:prSet/>
      <dgm:spPr/>
      <dgm:t>
        <a:bodyPr/>
        <a:lstStyle/>
        <a:p>
          <a:endParaRPr lang="en-US"/>
        </a:p>
      </dgm:t>
    </dgm:pt>
    <dgm:pt modelId="{2591284F-E6E7-4918-9264-1DBE1E0AF60B}" type="sibTrans" cxnId="{24965BA2-264B-4A85-A330-9E8394EB52AC}">
      <dgm:prSet/>
      <dgm:spPr/>
      <dgm:t>
        <a:bodyPr/>
        <a:lstStyle/>
        <a:p>
          <a:endParaRPr lang="en-US"/>
        </a:p>
      </dgm:t>
    </dgm:pt>
    <dgm:pt modelId="{C7C232B1-A083-43A5-BDCB-0AFF7C5D4659}">
      <dgm:prSet phldr="0"/>
      <dgm:spPr/>
      <dgm:t>
        <a:bodyPr/>
        <a:lstStyle/>
        <a:p>
          <a:pPr rtl="0"/>
          <a:r>
            <a:rPr lang="en-US" dirty="0"/>
            <a:t> launchpad</a:t>
          </a:r>
        </a:p>
      </dgm:t>
    </dgm:pt>
    <dgm:pt modelId="{5EBB132D-8C2B-43BC-8C7D-29ADB82E81A3}" type="parTrans" cxnId="{91D937B3-21F5-4554-801F-A68FE1199350}">
      <dgm:prSet/>
      <dgm:spPr/>
      <dgm:t>
        <a:bodyPr/>
        <a:lstStyle/>
        <a:p>
          <a:endParaRPr lang="en-US"/>
        </a:p>
      </dgm:t>
    </dgm:pt>
    <dgm:pt modelId="{B0DEA4C4-88F4-4ABE-A250-5D9D36967B01}" type="sibTrans" cxnId="{91D937B3-21F5-4554-801F-A68FE1199350}">
      <dgm:prSet/>
      <dgm:spPr/>
      <dgm:t>
        <a:bodyPr/>
        <a:lstStyle/>
        <a:p>
          <a:endParaRPr lang="en-US"/>
        </a:p>
      </dgm:t>
    </dgm:pt>
    <dgm:pt modelId="{A762C0CE-A779-40E5-9231-CAD933C74FA7}">
      <dgm:prSet phldr="0"/>
      <dgm:spPr/>
      <dgm:t>
        <a:bodyPr/>
        <a:lstStyle/>
        <a:p>
          <a:pPr rtl="0"/>
          <a:r>
            <a:rPr lang="en-US" dirty="0"/>
            <a:t> cores</a:t>
          </a:r>
        </a:p>
      </dgm:t>
    </dgm:pt>
    <dgm:pt modelId="{6D693F02-F6F1-448D-8549-46858190F02D}" type="parTrans" cxnId="{CFBE9D0E-A2C9-410B-94E3-E9E5FBDE3021}">
      <dgm:prSet/>
      <dgm:spPr/>
      <dgm:t>
        <a:bodyPr/>
        <a:lstStyle/>
        <a:p>
          <a:endParaRPr lang="en-US"/>
        </a:p>
      </dgm:t>
    </dgm:pt>
    <dgm:pt modelId="{F037CF33-5997-4E35-AB1E-4779345AA474}" type="sibTrans" cxnId="{CFBE9D0E-A2C9-410B-94E3-E9E5FBDE3021}">
      <dgm:prSet/>
      <dgm:spPr/>
      <dgm:t>
        <a:bodyPr/>
        <a:lstStyle/>
        <a:p>
          <a:endParaRPr lang="en-US"/>
        </a:p>
      </dgm:t>
    </dgm:pt>
    <dgm:pt modelId="{4B85193B-B840-4D22-9727-44502BEACFDA}">
      <dgm:prSet phldr="0"/>
      <dgm:spPr/>
      <dgm:t>
        <a:bodyPr/>
        <a:lstStyle/>
        <a:p>
          <a:pPr rtl="0"/>
          <a:r>
            <a:rPr lang="en-US" dirty="0"/>
            <a:t> date_utc</a:t>
          </a:r>
        </a:p>
      </dgm:t>
    </dgm:pt>
    <dgm:pt modelId="{D9ABF5B2-E1E9-41D8-A7A1-B16B794601FB}" type="parTrans" cxnId="{97C9ADF2-0BF2-44F0-9D80-0B403652AB40}">
      <dgm:prSet/>
      <dgm:spPr/>
      <dgm:t>
        <a:bodyPr/>
        <a:lstStyle/>
        <a:p>
          <a:endParaRPr lang="en-US"/>
        </a:p>
      </dgm:t>
    </dgm:pt>
    <dgm:pt modelId="{3A19DD16-9A4F-4054-97A6-CEA18657E56D}" type="sibTrans" cxnId="{97C9ADF2-0BF2-44F0-9D80-0B403652AB40}">
      <dgm:prSet/>
      <dgm:spPr/>
      <dgm:t>
        <a:bodyPr/>
        <a:lstStyle/>
        <a:p>
          <a:endParaRPr lang="en-US"/>
        </a:p>
      </dgm:t>
    </dgm:pt>
    <dgm:pt modelId="{A8E30BDF-3B51-4117-9610-87C3A8F15B6A}" type="pres">
      <dgm:prSet presAssocID="{F1068A24-EE7E-464D-94D7-F197B82D056C}" presName="linear" presStyleCnt="0">
        <dgm:presLayoutVars>
          <dgm:animLvl val="lvl"/>
          <dgm:resizeHandles val="exact"/>
        </dgm:presLayoutVars>
      </dgm:prSet>
      <dgm:spPr/>
    </dgm:pt>
    <dgm:pt modelId="{F15BF39F-08F5-4D19-AD9F-57C8FABAEA28}" type="pres">
      <dgm:prSet presAssocID="{306BD4D8-460A-40ED-8DCF-360DBA34838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DA13252-84C4-4274-923C-2626A05E952C}" type="pres">
      <dgm:prSet presAssocID="{306BD4D8-460A-40ED-8DCF-360DBA348388}" presName="childText" presStyleLbl="revTx" presStyleIdx="0" presStyleCnt="5">
        <dgm:presLayoutVars>
          <dgm:bulletEnabled val="1"/>
        </dgm:presLayoutVars>
      </dgm:prSet>
      <dgm:spPr/>
    </dgm:pt>
    <dgm:pt modelId="{93E7C0D4-45B5-4ED9-99DB-BDBA5778B3D4}" type="pres">
      <dgm:prSet presAssocID="{467AA4FC-7D36-42B5-B676-EA0BE0EA48F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4458774-8086-40F6-9C01-D4C49656FDB3}" type="pres">
      <dgm:prSet presAssocID="{467AA4FC-7D36-42B5-B676-EA0BE0EA48FC}" presName="childText" presStyleLbl="revTx" presStyleIdx="1" presStyleCnt="5">
        <dgm:presLayoutVars>
          <dgm:bulletEnabled val="1"/>
        </dgm:presLayoutVars>
      </dgm:prSet>
      <dgm:spPr/>
    </dgm:pt>
    <dgm:pt modelId="{87058C30-57FD-4472-84C4-9CDA2B7696A7}" type="pres">
      <dgm:prSet presAssocID="{AA8B995F-5D7F-4F7A-8F80-4CA5FB93CFC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5324DEA8-11FB-4C8D-A892-1C3D8BC54242}" type="pres">
      <dgm:prSet presAssocID="{AA8B995F-5D7F-4F7A-8F80-4CA5FB93CFC8}" presName="childText" presStyleLbl="revTx" presStyleIdx="2" presStyleCnt="5">
        <dgm:presLayoutVars>
          <dgm:bulletEnabled val="1"/>
        </dgm:presLayoutVars>
      </dgm:prSet>
      <dgm:spPr/>
    </dgm:pt>
    <dgm:pt modelId="{09D1207E-F981-49E5-9207-C302AB1B2199}" type="pres">
      <dgm:prSet presAssocID="{EE5BE607-4A0F-4B73-AFBC-BF36A6E5757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B4EAD0F-079D-4898-A54D-0116E566255D}" type="pres">
      <dgm:prSet presAssocID="{EE5BE607-4A0F-4B73-AFBC-BF36A6E57571}" presName="childText" presStyleLbl="revTx" presStyleIdx="3" presStyleCnt="5">
        <dgm:presLayoutVars>
          <dgm:bulletEnabled val="1"/>
        </dgm:presLayoutVars>
      </dgm:prSet>
      <dgm:spPr/>
    </dgm:pt>
    <dgm:pt modelId="{2A4ED634-17BD-4AD4-9CD8-D85ACDE1A7C9}" type="pres">
      <dgm:prSet presAssocID="{6886D2D8-C697-4303-B3E5-4401DB9AFC43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3CFA6F87-457A-4ECF-86E4-9D217A0C127C}" type="pres">
      <dgm:prSet presAssocID="{6886D2D8-C697-4303-B3E5-4401DB9AFC43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4419D00-0177-403A-826D-17AA0149D97D}" srcId="{467AA4FC-7D36-42B5-B676-EA0BE0EA48FC}" destId="{D5CFCC91-1F1D-4A19-87E6-C32F772A04B0}" srcOrd="2" destOrd="0" parTransId="{FF05A61F-2568-4291-B027-F2B41DC24646}" sibTransId="{B0B54135-F628-40AC-A9D0-5123F798EE72}"/>
    <dgm:cxn modelId="{FE98F905-F7D4-4A91-A586-2886C15814C6}" type="presOf" srcId="{306BD4D8-460A-40ED-8DCF-360DBA348388}" destId="{F15BF39F-08F5-4D19-AD9F-57C8FABAEA28}" srcOrd="0" destOrd="0" presId="urn:microsoft.com/office/officeart/2005/8/layout/vList2"/>
    <dgm:cxn modelId="{CFBE9D0E-A2C9-410B-94E3-E9E5FBDE3021}" srcId="{306BD4D8-460A-40ED-8DCF-360DBA348388}" destId="{A762C0CE-A779-40E5-9231-CAD933C74FA7}" srcOrd="3" destOrd="0" parTransId="{6D693F02-F6F1-448D-8549-46858190F02D}" sibTransId="{F037CF33-5997-4E35-AB1E-4779345AA474}"/>
    <dgm:cxn modelId="{73741016-DFFA-4FEF-A41B-445DB787120F}" type="presOf" srcId="{6886D2D8-C697-4303-B3E5-4401DB9AFC43}" destId="{2A4ED634-17BD-4AD4-9CD8-D85ACDE1A7C9}" srcOrd="0" destOrd="0" presId="urn:microsoft.com/office/officeart/2005/8/layout/vList2"/>
    <dgm:cxn modelId="{17CA232F-406D-4396-B516-8FE283CC5B16}" type="presOf" srcId="{D5CFCC91-1F1D-4A19-87E6-C32F772A04B0}" destId="{D4458774-8086-40F6-9C01-D4C49656FDB3}" srcOrd="0" destOrd="2" presId="urn:microsoft.com/office/officeart/2005/8/layout/vList2"/>
    <dgm:cxn modelId="{2A295830-D594-418D-85F7-34F190752307}" srcId="{F1068A24-EE7E-464D-94D7-F197B82D056C}" destId="{6886D2D8-C697-4303-B3E5-4401DB9AFC43}" srcOrd="4" destOrd="0" parTransId="{0D70B037-B4EF-41EE-A8BF-7E96F9E74098}" sibTransId="{108CC29A-FD87-4F12-A24B-FBB68CDA989B}"/>
    <dgm:cxn modelId="{83F57D31-5F00-4F32-B4A3-9E825A6C06D0}" srcId="{467AA4FC-7D36-42B5-B676-EA0BE0EA48FC}" destId="{0689F2DB-1E77-4012-972F-B49069EA9041}" srcOrd="0" destOrd="0" parTransId="{838C42FA-D45E-4A05-B3EB-4CA802A3E80F}" sibTransId="{7A27ADD0-9469-4398-9092-CC31C79162ED}"/>
    <dgm:cxn modelId="{F16F7A36-8195-4B13-89A1-D99FDE0899E7}" srcId="{467AA4FC-7D36-42B5-B676-EA0BE0EA48FC}" destId="{3929D6FD-C6E9-4015-B913-72B160503FF0}" srcOrd="3" destOrd="0" parTransId="{051DC27E-EC81-4239-AFB2-8545A9DA3269}" sibTransId="{0BE04549-5F74-4458-914C-D0D2C54D1473}"/>
    <dgm:cxn modelId="{4C565339-BD9A-4D15-AE97-834472419203}" srcId="{306BD4D8-460A-40ED-8DCF-360DBA348388}" destId="{A5021CEB-7968-4315-9C7C-EA4F7966F233}" srcOrd="4" destOrd="0" parTransId="{4BBC58EC-1796-4824-B978-38018D0C93CA}" sibTransId="{45B5DDAF-E283-4AD3-8ADF-9BECF0C582E4}"/>
    <dgm:cxn modelId="{FC29073A-E9E8-4622-BE97-5DDC93C16D39}" type="presOf" srcId="{EE5BE607-4A0F-4B73-AFBC-BF36A6E57571}" destId="{09D1207E-F981-49E5-9207-C302AB1B2199}" srcOrd="0" destOrd="0" presId="urn:microsoft.com/office/officeart/2005/8/layout/vList2"/>
    <dgm:cxn modelId="{F7D52C3D-165E-4058-A615-3DAA121BA4F2}" type="presOf" srcId="{958EEF59-0E80-4D8F-AD44-49436121533D}" destId="{ADA13252-84C4-4274-923C-2626A05E952C}" srcOrd="0" destOrd="0" presId="urn:microsoft.com/office/officeart/2005/8/layout/vList2"/>
    <dgm:cxn modelId="{854AAF40-4C21-4C12-967D-83C800B88C58}" type="presOf" srcId="{4B85193B-B840-4D22-9727-44502BEACFDA}" destId="{ADA13252-84C4-4274-923C-2626A05E952C}" srcOrd="0" destOrd="5" presId="urn:microsoft.com/office/officeart/2005/8/layout/vList2"/>
    <dgm:cxn modelId="{57FCF840-A2C9-439E-9384-2972A7344ED1}" type="presOf" srcId="{C7C232B1-A083-43A5-BDCB-0AFF7C5D4659}" destId="{ADA13252-84C4-4274-923C-2626A05E952C}" srcOrd="0" destOrd="2" presId="urn:microsoft.com/office/officeart/2005/8/layout/vList2"/>
    <dgm:cxn modelId="{ED04455E-9462-4B6D-AF54-FA5D970B1C70}" srcId="{6886D2D8-C697-4303-B3E5-4401DB9AFC43}" destId="{59F77FC7-C4CB-451D-90F0-CA618011E128}" srcOrd="0" destOrd="0" parTransId="{40B82C09-CFDD-44A3-89CD-942B36D5E802}" sibTransId="{C0632992-2287-4279-A331-87844358BC3C}"/>
    <dgm:cxn modelId="{6C7B4963-0DE0-462A-9FFA-7742B44A25F2}" srcId="{F1068A24-EE7E-464D-94D7-F197B82D056C}" destId="{EE5BE607-4A0F-4B73-AFBC-BF36A6E57571}" srcOrd="3" destOrd="0" parTransId="{DEBBEE4D-2257-45E5-A573-113031D28168}" sibTransId="{BB0DCE4F-3C0B-4F66-9393-2603BC26F05E}"/>
    <dgm:cxn modelId="{8FF30E45-6916-4AD0-A8AD-32DCDB4CF542}" type="presOf" srcId="{3285BB26-1B51-4502-BDE7-35DD7EFA3F37}" destId="{ADA13252-84C4-4274-923C-2626A05E952C}" srcOrd="0" destOrd="1" presId="urn:microsoft.com/office/officeart/2005/8/layout/vList2"/>
    <dgm:cxn modelId="{1B6B4F6C-4CF6-48C4-8E20-B44974867440}" type="presOf" srcId="{59F77FC7-C4CB-451D-90F0-CA618011E128}" destId="{3CFA6F87-457A-4ECF-86E4-9D217A0C127C}" srcOrd="0" destOrd="0" presId="urn:microsoft.com/office/officeart/2005/8/layout/vList2"/>
    <dgm:cxn modelId="{733FD071-254C-446C-9CDE-32E217CA8C30}" type="presOf" srcId="{3929D6FD-C6E9-4015-B913-72B160503FF0}" destId="{D4458774-8086-40F6-9C01-D4C49656FDB3}" srcOrd="0" destOrd="3" presId="urn:microsoft.com/office/officeart/2005/8/layout/vList2"/>
    <dgm:cxn modelId="{93651379-3B9C-4B3B-86AC-180D8696E597}" srcId="{EE5BE607-4A0F-4B73-AFBC-BF36A6E57571}" destId="{88118862-92D8-43CD-A64A-BDCB4F9CEC6C}" srcOrd="1" destOrd="0" parTransId="{A7713114-4433-4704-81E1-DA52056D704B}" sibTransId="{D9612E47-E1C3-4598-8DA8-E5598B6B0ED7}"/>
    <dgm:cxn modelId="{90DD4580-491B-4ACA-950D-0570A3D48CA7}" type="presOf" srcId="{FAED96F2-877B-4575-88A8-B1D423185EB9}" destId="{D4458774-8086-40F6-9C01-D4C49656FDB3}" srcOrd="0" destOrd="1" presId="urn:microsoft.com/office/officeart/2005/8/layout/vList2"/>
    <dgm:cxn modelId="{021EBE83-8B35-4DD0-99E1-FD0F1B798141}" type="presOf" srcId="{D5BCC8B9-F0B0-48C4-8AF0-2F13B603FA1C}" destId="{9B4EAD0F-079D-4898-A54D-0116E566255D}" srcOrd="0" destOrd="0" presId="urn:microsoft.com/office/officeart/2005/8/layout/vList2"/>
    <dgm:cxn modelId="{7005D284-99FC-4DB7-933A-C9628FBC3C44}" type="presOf" srcId="{0689F2DB-1E77-4012-972F-B49069EA9041}" destId="{D4458774-8086-40F6-9C01-D4C49656FDB3}" srcOrd="0" destOrd="0" presId="urn:microsoft.com/office/officeart/2005/8/layout/vList2"/>
    <dgm:cxn modelId="{F8851E85-7CBD-4A54-A5DC-CEE2B5263F32}" type="presOf" srcId="{4D3DBD50-DAE8-4A96-9EB1-A245A5760B25}" destId="{5324DEA8-11FB-4C8D-A892-1C3D8BC54242}" srcOrd="0" destOrd="0" presId="urn:microsoft.com/office/officeart/2005/8/layout/vList2"/>
    <dgm:cxn modelId="{6652D587-A018-4B5F-A9CF-968852AB0E4F}" srcId="{F1068A24-EE7E-464D-94D7-F197B82D056C}" destId="{306BD4D8-460A-40ED-8DCF-360DBA348388}" srcOrd="0" destOrd="0" parTransId="{550490C4-1AA1-49B2-A023-D87A4152BE40}" sibTransId="{3189A367-E6A0-4831-8214-2DFC7314AD6A}"/>
    <dgm:cxn modelId="{4A5F808F-1241-4752-9DD6-7461B6DC3724}" srcId="{AA8B995F-5D7F-4F7A-8F80-4CA5FB93CFC8}" destId="{4D3DBD50-DAE8-4A96-9EB1-A245A5760B25}" srcOrd="0" destOrd="0" parTransId="{BCBFF7C7-A61A-4868-894D-D8965F8C1BD0}" sibTransId="{69D5EE24-FFA7-4E65-9CEF-19063B6896AA}"/>
    <dgm:cxn modelId="{24965BA2-264B-4A85-A330-9E8394EB52AC}" srcId="{306BD4D8-460A-40ED-8DCF-360DBA348388}" destId="{3285BB26-1B51-4502-BDE7-35DD7EFA3F37}" srcOrd="1" destOrd="0" parTransId="{F65ECF8D-23BC-4BDB-97F5-C266CD525616}" sibTransId="{2591284F-E6E7-4918-9264-1DBE1E0AF60B}"/>
    <dgm:cxn modelId="{37ED45AD-076C-4AF8-949E-00C64C2E1361}" type="presOf" srcId="{A762C0CE-A779-40E5-9231-CAD933C74FA7}" destId="{ADA13252-84C4-4274-923C-2626A05E952C}" srcOrd="0" destOrd="3" presId="urn:microsoft.com/office/officeart/2005/8/layout/vList2"/>
    <dgm:cxn modelId="{05CB7CAD-8B3B-41EE-9EF2-F0F26BD65D8D}" srcId="{6886D2D8-C697-4303-B3E5-4401DB9AFC43}" destId="{D5B9C408-40EB-475E-85A7-6D5E6BC86F43}" srcOrd="1" destOrd="0" parTransId="{D6117859-BAB3-41BA-A318-08605B52735C}" sibTransId="{F74DEBEF-B6F7-47D6-84C3-E029EBF20148}"/>
    <dgm:cxn modelId="{A3CBD1AE-D481-412B-8E15-8EDB8EC4FDA7}" srcId="{467AA4FC-7D36-42B5-B676-EA0BE0EA48FC}" destId="{FAED96F2-877B-4575-88A8-B1D423185EB9}" srcOrd="1" destOrd="0" parTransId="{C10AC339-5895-408E-9EFD-858DF8E72A54}" sibTransId="{4B310DA1-9E58-40D3-B3A7-D29F8E0FC024}"/>
    <dgm:cxn modelId="{91D937B3-21F5-4554-801F-A68FE1199350}" srcId="{306BD4D8-460A-40ED-8DCF-360DBA348388}" destId="{C7C232B1-A083-43A5-BDCB-0AFF7C5D4659}" srcOrd="2" destOrd="0" parTransId="{5EBB132D-8C2B-43BC-8C7D-29ADB82E81A3}" sibTransId="{B0DEA4C4-88F4-4ABE-A250-5D9D36967B01}"/>
    <dgm:cxn modelId="{1327C3B3-3537-4E4D-B25E-6D22BDECA7E3}" type="presOf" srcId="{D5B9C408-40EB-475E-85A7-6D5E6BC86F43}" destId="{3CFA6F87-457A-4ECF-86E4-9D217A0C127C}" srcOrd="0" destOrd="1" presId="urn:microsoft.com/office/officeart/2005/8/layout/vList2"/>
    <dgm:cxn modelId="{12F4EBC4-F0AB-4C18-ADAA-EAEB2A5AD780}" type="presOf" srcId="{F1068A24-EE7E-464D-94D7-F197B82D056C}" destId="{A8E30BDF-3B51-4117-9610-87C3A8F15B6A}" srcOrd="0" destOrd="0" presId="urn:microsoft.com/office/officeart/2005/8/layout/vList2"/>
    <dgm:cxn modelId="{EB7DCDC8-59F5-4B31-812A-ED99F73E6CE9}" type="presOf" srcId="{88118862-92D8-43CD-A64A-BDCB4F9CEC6C}" destId="{9B4EAD0F-079D-4898-A54D-0116E566255D}" srcOrd="0" destOrd="1" presId="urn:microsoft.com/office/officeart/2005/8/layout/vList2"/>
    <dgm:cxn modelId="{4B6FCACA-8789-4837-B866-ED5654AF652C}" type="presOf" srcId="{467AA4FC-7D36-42B5-B676-EA0BE0EA48FC}" destId="{93E7C0D4-45B5-4ED9-99DB-BDBA5778B3D4}" srcOrd="0" destOrd="0" presId="urn:microsoft.com/office/officeart/2005/8/layout/vList2"/>
    <dgm:cxn modelId="{3BAFA5CD-E761-4225-884B-9CEEC5A6FCFD}" srcId="{F1068A24-EE7E-464D-94D7-F197B82D056C}" destId="{467AA4FC-7D36-42B5-B676-EA0BE0EA48FC}" srcOrd="1" destOrd="0" parTransId="{3F03439A-1725-4201-B59F-FB726ABB82F8}" sibTransId="{C074877B-54F2-4778-826B-EF28A21B689D}"/>
    <dgm:cxn modelId="{CA02D3D2-F1EE-4696-945D-5074338D39CA}" srcId="{EE5BE607-4A0F-4B73-AFBC-BF36A6E57571}" destId="{D5BCC8B9-F0B0-48C4-8AF0-2F13B603FA1C}" srcOrd="0" destOrd="0" parTransId="{33B7C5E9-CC60-4097-B2BE-CB6E43450CBE}" sibTransId="{BDFEB23A-BE46-4DFA-9345-BCC6BC89C8EA}"/>
    <dgm:cxn modelId="{C165F9DA-0FDF-43E5-9176-D8DC715B0EE6}" srcId="{306BD4D8-460A-40ED-8DCF-360DBA348388}" destId="{958EEF59-0E80-4D8F-AD44-49436121533D}" srcOrd="0" destOrd="0" parTransId="{51891F87-F7B4-4869-8036-2CC54C6A89AE}" sibTransId="{53332823-7DB2-486B-9614-C350EFDACC5F}"/>
    <dgm:cxn modelId="{909B6EDB-86B7-4637-B243-E374F38FBCEE}" srcId="{F1068A24-EE7E-464D-94D7-F197B82D056C}" destId="{AA8B995F-5D7F-4F7A-8F80-4CA5FB93CFC8}" srcOrd="2" destOrd="0" parTransId="{7FA1B01C-0C9D-4DF2-B321-1010FA14D684}" sibTransId="{C900C1B2-9A16-4599-B427-E25F6308E45C}"/>
    <dgm:cxn modelId="{ABD9E4E9-604C-49C8-8D60-7AFFFBAC6A27}" type="presOf" srcId="{AA8B995F-5D7F-4F7A-8F80-4CA5FB93CFC8}" destId="{87058C30-57FD-4472-84C4-9CDA2B7696A7}" srcOrd="0" destOrd="0" presId="urn:microsoft.com/office/officeart/2005/8/layout/vList2"/>
    <dgm:cxn modelId="{04C9FEED-2994-46C0-B134-041CF428CBDF}" type="presOf" srcId="{A5021CEB-7968-4315-9C7C-EA4F7966F233}" destId="{ADA13252-84C4-4274-923C-2626A05E952C}" srcOrd="0" destOrd="4" presId="urn:microsoft.com/office/officeart/2005/8/layout/vList2"/>
    <dgm:cxn modelId="{97C9ADF2-0BF2-44F0-9D80-0B403652AB40}" srcId="{306BD4D8-460A-40ED-8DCF-360DBA348388}" destId="{4B85193B-B840-4D22-9727-44502BEACFDA}" srcOrd="5" destOrd="0" parTransId="{D9ABF5B2-E1E9-41D8-A7A1-B16B794601FB}" sibTransId="{3A19DD16-9A4F-4054-97A6-CEA18657E56D}"/>
    <dgm:cxn modelId="{095C632B-ED56-4809-BF67-AF865D96C3E7}" type="presParOf" srcId="{A8E30BDF-3B51-4117-9610-87C3A8F15B6A}" destId="{F15BF39F-08F5-4D19-AD9F-57C8FABAEA28}" srcOrd="0" destOrd="0" presId="urn:microsoft.com/office/officeart/2005/8/layout/vList2"/>
    <dgm:cxn modelId="{816E86BD-0C5F-46E3-80FC-8942030D56B2}" type="presParOf" srcId="{A8E30BDF-3B51-4117-9610-87C3A8F15B6A}" destId="{ADA13252-84C4-4274-923C-2626A05E952C}" srcOrd="1" destOrd="0" presId="urn:microsoft.com/office/officeart/2005/8/layout/vList2"/>
    <dgm:cxn modelId="{E01F70C7-7342-44B5-9B4D-D9578DD88A48}" type="presParOf" srcId="{A8E30BDF-3B51-4117-9610-87C3A8F15B6A}" destId="{93E7C0D4-45B5-4ED9-99DB-BDBA5778B3D4}" srcOrd="2" destOrd="0" presId="urn:microsoft.com/office/officeart/2005/8/layout/vList2"/>
    <dgm:cxn modelId="{A49D4536-3A58-49CA-BA44-A32ADF08A102}" type="presParOf" srcId="{A8E30BDF-3B51-4117-9610-87C3A8F15B6A}" destId="{D4458774-8086-40F6-9C01-D4C49656FDB3}" srcOrd="3" destOrd="0" presId="urn:microsoft.com/office/officeart/2005/8/layout/vList2"/>
    <dgm:cxn modelId="{8B7B2E72-2EC5-4F6A-A0A2-7FBD860B9B16}" type="presParOf" srcId="{A8E30BDF-3B51-4117-9610-87C3A8F15B6A}" destId="{87058C30-57FD-4472-84C4-9CDA2B7696A7}" srcOrd="4" destOrd="0" presId="urn:microsoft.com/office/officeart/2005/8/layout/vList2"/>
    <dgm:cxn modelId="{F953F73A-6772-46D1-9A95-3C1797FE81C8}" type="presParOf" srcId="{A8E30BDF-3B51-4117-9610-87C3A8F15B6A}" destId="{5324DEA8-11FB-4C8D-A892-1C3D8BC54242}" srcOrd="5" destOrd="0" presId="urn:microsoft.com/office/officeart/2005/8/layout/vList2"/>
    <dgm:cxn modelId="{EEC71051-12DA-4782-B26C-9974AE24090B}" type="presParOf" srcId="{A8E30BDF-3B51-4117-9610-87C3A8F15B6A}" destId="{09D1207E-F981-49E5-9207-C302AB1B2199}" srcOrd="6" destOrd="0" presId="urn:microsoft.com/office/officeart/2005/8/layout/vList2"/>
    <dgm:cxn modelId="{83461FDB-10D6-4D99-836C-B4560BC5D6F1}" type="presParOf" srcId="{A8E30BDF-3B51-4117-9610-87C3A8F15B6A}" destId="{9B4EAD0F-079D-4898-A54D-0116E566255D}" srcOrd="7" destOrd="0" presId="urn:microsoft.com/office/officeart/2005/8/layout/vList2"/>
    <dgm:cxn modelId="{A29F8257-7DDD-41B8-BC82-792BC07DB9DB}" type="presParOf" srcId="{A8E30BDF-3B51-4117-9610-87C3A8F15B6A}" destId="{2A4ED634-17BD-4AD4-9CD8-D85ACDE1A7C9}" srcOrd="8" destOrd="0" presId="urn:microsoft.com/office/officeart/2005/8/layout/vList2"/>
    <dgm:cxn modelId="{109DB379-692E-4923-911B-77BEA8646F22}" type="presParOf" srcId="{A8E30BDF-3B51-4117-9610-87C3A8F15B6A}" destId="{3CFA6F87-457A-4ECF-86E4-9D217A0C127C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9589CFB-9813-4149-BD7B-D50E9ACC4C25}" type="doc">
      <dgm:prSet loTypeId="urn:microsoft.com/office/officeart/2005/8/layout/bProcess3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126D8E8-717C-43C8-BF7D-E572B12F7180}">
      <dgm:prSet phldrT="[Text]" phldr="0"/>
      <dgm:spPr/>
      <dgm:t>
        <a:bodyPr/>
        <a:lstStyle/>
        <a:p>
          <a:pPr rtl="0"/>
          <a:r>
            <a:rPr lang="en-US" dirty="0"/>
            <a:t> </a:t>
          </a:r>
          <a:r>
            <a:rPr lang="en-US" dirty="0" err="1"/>
            <a:t>response.get</a:t>
          </a:r>
          <a:r>
            <a:rPr lang="en-US" dirty="0"/>
            <a:t> call</a:t>
          </a:r>
        </a:p>
      </dgm:t>
    </dgm:pt>
    <dgm:pt modelId="{2B5F058D-02EE-42FF-BF75-E70655F1DEA0}" type="parTrans" cxnId="{243D8BCB-0CA8-43F4-AB72-AC13609A9170}">
      <dgm:prSet/>
      <dgm:spPr/>
      <dgm:t>
        <a:bodyPr/>
        <a:lstStyle/>
        <a:p>
          <a:endParaRPr lang="en-US"/>
        </a:p>
      </dgm:t>
    </dgm:pt>
    <dgm:pt modelId="{177679AF-54F7-40ED-B915-9BD7587F6E7A}" type="sibTrans" cxnId="{243D8BCB-0CA8-43F4-AB72-AC13609A9170}">
      <dgm:prSet/>
      <dgm:spPr/>
      <dgm:t>
        <a:bodyPr/>
        <a:lstStyle/>
        <a:p>
          <a:endParaRPr lang="en-US"/>
        </a:p>
      </dgm:t>
    </dgm:pt>
    <dgm:pt modelId="{E6116A10-3392-409B-86C6-765D4D68143C}">
      <dgm:prSet phldrT="[Text]" phldr="0"/>
      <dgm:spPr/>
      <dgm:t>
        <a:bodyPr/>
        <a:lstStyle/>
        <a:p>
          <a:pPr rtl="0"/>
          <a:r>
            <a:rPr lang="en-US" dirty="0"/>
            <a:t> Creating of a </a:t>
          </a:r>
          <a:r>
            <a:rPr lang="en-US" dirty="0" err="1"/>
            <a:t>BeautifulSoup</a:t>
          </a:r>
          <a:r>
            <a:rPr lang="en-US" dirty="0"/>
            <a:t> object</a:t>
          </a:r>
        </a:p>
      </dgm:t>
    </dgm:pt>
    <dgm:pt modelId="{716546E7-FF3B-4F26-A837-BBBAA02B0925}" type="parTrans" cxnId="{090AA93D-7851-4DA3-8BB6-0E926B36B0BD}">
      <dgm:prSet/>
      <dgm:spPr/>
      <dgm:t>
        <a:bodyPr/>
        <a:lstStyle/>
        <a:p>
          <a:endParaRPr lang="en-US"/>
        </a:p>
      </dgm:t>
    </dgm:pt>
    <dgm:pt modelId="{1E047D82-C929-43C8-9F3F-F20471D93C94}" type="sibTrans" cxnId="{090AA93D-7851-4DA3-8BB6-0E926B36B0BD}">
      <dgm:prSet/>
      <dgm:spPr/>
      <dgm:t>
        <a:bodyPr/>
        <a:lstStyle/>
        <a:p>
          <a:endParaRPr lang="en-US"/>
        </a:p>
      </dgm:t>
    </dgm:pt>
    <dgm:pt modelId="{0D4BAB40-3807-4578-8ACE-68397D6D353B}">
      <dgm:prSet phldrT="[Text]" phldr="0"/>
      <dgm:spPr/>
      <dgm:t>
        <a:bodyPr/>
        <a:lstStyle/>
        <a:p>
          <a:pPr rtl="0"/>
          <a:r>
            <a:rPr lang="en-US" dirty="0"/>
            <a:t> Extracting columns name from the header by searching the "</a:t>
          </a:r>
          <a:r>
            <a:rPr lang="en-US" dirty="0" err="1"/>
            <a:t>th</a:t>
          </a:r>
          <a:r>
            <a:rPr lang="en-US" dirty="0"/>
            <a:t>" element</a:t>
          </a:r>
        </a:p>
      </dgm:t>
    </dgm:pt>
    <dgm:pt modelId="{C2388B1E-2255-421D-A8B1-197F1199B2A3}" type="parTrans" cxnId="{8F4E91F5-CBC4-4827-9DE3-80E486ADAE5B}">
      <dgm:prSet/>
      <dgm:spPr/>
      <dgm:t>
        <a:bodyPr/>
        <a:lstStyle/>
        <a:p>
          <a:endParaRPr lang="en-US"/>
        </a:p>
      </dgm:t>
    </dgm:pt>
    <dgm:pt modelId="{32FB9601-52E3-4CA4-9873-B76C9F1E6F4E}" type="sibTrans" cxnId="{8F4E91F5-CBC4-4827-9DE3-80E486ADAE5B}">
      <dgm:prSet/>
      <dgm:spPr/>
      <dgm:t>
        <a:bodyPr/>
        <a:lstStyle/>
        <a:p>
          <a:endParaRPr lang="en-US"/>
        </a:p>
      </dgm:t>
    </dgm:pt>
    <dgm:pt modelId="{CCBA85B7-B84A-48B6-9D30-24CD415F02AE}">
      <dgm:prSet phldrT="[Text]" phldr="0"/>
      <dgm:spPr/>
      <dgm:t>
        <a:bodyPr/>
        <a:lstStyle/>
        <a:p>
          <a:pPr rtl="0"/>
          <a:r>
            <a:rPr lang="en-US" dirty="0"/>
            <a:t> Looping through each cell ("td" </a:t>
          </a:r>
          <a:r>
            <a:rPr lang="en-US" dirty="0" err="1"/>
            <a:t>elemnt</a:t>
          </a:r>
          <a:r>
            <a:rPr lang="en-US" dirty="0"/>
            <a:t>) in each row ("tr" </a:t>
          </a:r>
          <a:r>
            <a:rPr lang="en-US" dirty="0" err="1"/>
            <a:t>elemnt</a:t>
          </a:r>
          <a:r>
            <a:rPr lang="en-US" dirty="0"/>
            <a:t>) the date are extracted into a dictionary</a:t>
          </a:r>
        </a:p>
      </dgm:t>
    </dgm:pt>
    <dgm:pt modelId="{2443AC4D-5854-4148-AAEC-5D3C33B15E57}" type="parTrans" cxnId="{3C694DE1-75FD-4829-9B93-E1E918EE4CB2}">
      <dgm:prSet/>
      <dgm:spPr/>
      <dgm:t>
        <a:bodyPr/>
        <a:lstStyle/>
        <a:p>
          <a:endParaRPr lang="en-US"/>
        </a:p>
      </dgm:t>
    </dgm:pt>
    <dgm:pt modelId="{1A9285EC-B14D-4141-B698-6B5766111037}" type="sibTrans" cxnId="{3C694DE1-75FD-4829-9B93-E1E918EE4CB2}">
      <dgm:prSet/>
      <dgm:spPr/>
      <dgm:t>
        <a:bodyPr/>
        <a:lstStyle/>
        <a:p>
          <a:endParaRPr lang="en-US"/>
        </a:p>
      </dgm:t>
    </dgm:pt>
    <dgm:pt modelId="{C79279A7-5336-442D-B718-ECFB094A62E2}">
      <dgm:prSet phldrT="[Text]" phldr="0"/>
      <dgm:spPr/>
      <dgm:t>
        <a:bodyPr/>
        <a:lstStyle/>
        <a:p>
          <a:pPr rtl="0"/>
          <a:r>
            <a:rPr lang="en-US" dirty="0"/>
            <a:t> Data are then converted into a </a:t>
          </a:r>
          <a:r>
            <a:rPr lang="en-US" dirty="0" err="1"/>
            <a:t>DataFrame</a:t>
          </a:r>
          <a:r>
            <a:rPr lang="en-US" dirty="0"/>
            <a:t> and exported as a .csv file</a:t>
          </a:r>
        </a:p>
      </dgm:t>
    </dgm:pt>
    <dgm:pt modelId="{E7A7B447-BE37-4FDF-9865-E2ECCFCD6581}" type="parTrans" cxnId="{D3527466-F6AA-413E-A0EF-AF7562489DDD}">
      <dgm:prSet/>
      <dgm:spPr/>
      <dgm:t>
        <a:bodyPr/>
        <a:lstStyle/>
        <a:p>
          <a:endParaRPr lang="en-US"/>
        </a:p>
      </dgm:t>
    </dgm:pt>
    <dgm:pt modelId="{39C5B33B-DFFF-4C7D-9784-80CCFE4C9279}" type="sibTrans" cxnId="{D3527466-F6AA-413E-A0EF-AF7562489DDD}">
      <dgm:prSet/>
      <dgm:spPr/>
      <dgm:t>
        <a:bodyPr/>
        <a:lstStyle/>
        <a:p>
          <a:endParaRPr lang="en-US"/>
        </a:p>
      </dgm:t>
    </dgm:pt>
    <dgm:pt modelId="{0F292D2E-587F-4541-A295-D4798B34D146}" type="pres">
      <dgm:prSet presAssocID="{A9589CFB-9813-4149-BD7B-D50E9ACC4C25}" presName="Name0" presStyleCnt="0">
        <dgm:presLayoutVars>
          <dgm:dir/>
          <dgm:resizeHandles val="exact"/>
        </dgm:presLayoutVars>
      </dgm:prSet>
      <dgm:spPr/>
    </dgm:pt>
    <dgm:pt modelId="{A53CEB3E-7C91-483D-942D-E65BB4D06F35}" type="pres">
      <dgm:prSet presAssocID="{3126D8E8-717C-43C8-BF7D-E572B12F7180}" presName="node" presStyleLbl="node1" presStyleIdx="0" presStyleCnt="5">
        <dgm:presLayoutVars>
          <dgm:bulletEnabled val="1"/>
        </dgm:presLayoutVars>
      </dgm:prSet>
      <dgm:spPr/>
    </dgm:pt>
    <dgm:pt modelId="{8B1AE5E0-A3D4-4758-BFC8-5E39252B4C36}" type="pres">
      <dgm:prSet presAssocID="{177679AF-54F7-40ED-B915-9BD7587F6E7A}" presName="sibTrans" presStyleLbl="sibTrans1D1" presStyleIdx="0" presStyleCnt="4"/>
      <dgm:spPr/>
    </dgm:pt>
    <dgm:pt modelId="{D4BB4FC2-22D5-4F99-8D7B-6BB530FBD542}" type="pres">
      <dgm:prSet presAssocID="{177679AF-54F7-40ED-B915-9BD7587F6E7A}" presName="connectorText" presStyleLbl="sibTrans1D1" presStyleIdx="0" presStyleCnt="4"/>
      <dgm:spPr/>
    </dgm:pt>
    <dgm:pt modelId="{EAEEF533-0240-4E93-BB4F-0F8AF9FD299D}" type="pres">
      <dgm:prSet presAssocID="{E6116A10-3392-409B-86C6-765D4D68143C}" presName="node" presStyleLbl="node1" presStyleIdx="1" presStyleCnt="5">
        <dgm:presLayoutVars>
          <dgm:bulletEnabled val="1"/>
        </dgm:presLayoutVars>
      </dgm:prSet>
      <dgm:spPr/>
    </dgm:pt>
    <dgm:pt modelId="{ADD13EBB-B975-42AF-BB20-6C8BCB105C6B}" type="pres">
      <dgm:prSet presAssocID="{1E047D82-C929-43C8-9F3F-F20471D93C94}" presName="sibTrans" presStyleLbl="sibTrans1D1" presStyleIdx="1" presStyleCnt="4"/>
      <dgm:spPr/>
    </dgm:pt>
    <dgm:pt modelId="{83FD91BF-39DF-4F44-943B-66017EDB660F}" type="pres">
      <dgm:prSet presAssocID="{1E047D82-C929-43C8-9F3F-F20471D93C94}" presName="connectorText" presStyleLbl="sibTrans1D1" presStyleIdx="1" presStyleCnt="4"/>
      <dgm:spPr/>
    </dgm:pt>
    <dgm:pt modelId="{6961798F-4C7C-436E-A6DB-CF70A7D6EA5A}" type="pres">
      <dgm:prSet presAssocID="{0D4BAB40-3807-4578-8ACE-68397D6D353B}" presName="node" presStyleLbl="node1" presStyleIdx="2" presStyleCnt="5">
        <dgm:presLayoutVars>
          <dgm:bulletEnabled val="1"/>
        </dgm:presLayoutVars>
      </dgm:prSet>
      <dgm:spPr/>
    </dgm:pt>
    <dgm:pt modelId="{A4456092-B69F-401B-B8CA-BA9995637DFE}" type="pres">
      <dgm:prSet presAssocID="{32FB9601-52E3-4CA4-9873-B76C9F1E6F4E}" presName="sibTrans" presStyleLbl="sibTrans1D1" presStyleIdx="2" presStyleCnt="4"/>
      <dgm:spPr/>
    </dgm:pt>
    <dgm:pt modelId="{79A09829-DCBA-4B23-8DA4-CFE5859937D5}" type="pres">
      <dgm:prSet presAssocID="{32FB9601-52E3-4CA4-9873-B76C9F1E6F4E}" presName="connectorText" presStyleLbl="sibTrans1D1" presStyleIdx="2" presStyleCnt="4"/>
      <dgm:spPr/>
    </dgm:pt>
    <dgm:pt modelId="{3438ED6F-980B-4223-9780-34D1F19DF8EE}" type="pres">
      <dgm:prSet presAssocID="{CCBA85B7-B84A-48B6-9D30-24CD415F02AE}" presName="node" presStyleLbl="node1" presStyleIdx="3" presStyleCnt="5">
        <dgm:presLayoutVars>
          <dgm:bulletEnabled val="1"/>
        </dgm:presLayoutVars>
      </dgm:prSet>
      <dgm:spPr/>
    </dgm:pt>
    <dgm:pt modelId="{537FFD26-8DA7-4EA1-B25A-F3F5B5BB5192}" type="pres">
      <dgm:prSet presAssocID="{1A9285EC-B14D-4141-B698-6B5766111037}" presName="sibTrans" presStyleLbl="sibTrans1D1" presStyleIdx="3" presStyleCnt="4"/>
      <dgm:spPr/>
    </dgm:pt>
    <dgm:pt modelId="{D6515022-D989-4277-8D45-96DF8F979B8E}" type="pres">
      <dgm:prSet presAssocID="{1A9285EC-B14D-4141-B698-6B5766111037}" presName="connectorText" presStyleLbl="sibTrans1D1" presStyleIdx="3" presStyleCnt="4"/>
      <dgm:spPr/>
    </dgm:pt>
    <dgm:pt modelId="{5A7446FB-F8ED-4D69-A888-531D0A9A333B}" type="pres">
      <dgm:prSet presAssocID="{C79279A7-5336-442D-B718-ECFB094A62E2}" presName="node" presStyleLbl="node1" presStyleIdx="4" presStyleCnt="5">
        <dgm:presLayoutVars>
          <dgm:bulletEnabled val="1"/>
        </dgm:presLayoutVars>
      </dgm:prSet>
      <dgm:spPr/>
    </dgm:pt>
  </dgm:ptLst>
  <dgm:cxnLst>
    <dgm:cxn modelId="{C2E16412-727C-4BAD-88D7-850FDA3FB8B3}" type="presOf" srcId="{1E047D82-C929-43C8-9F3F-F20471D93C94}" destId="{83FD91BF-39DF-4F44-943B-66017EDB660F}" srcOrd="1" destOrd="0" presId="urn:microsoft.com/office/officeart/2005/8/layout/bProcess3"/>
    <dgm:cxn modelId="{B3E47D21-EA9D-4AA6-A757-34A96BEDFA15}" type="presOf" srcId="{0D4BAB40-3807-4578-8ACE-68397D6D353B}" destId="{6961798F-4C7C-436E-A6DB-CF70A7D6EA5A}" srcOrd="0" destOrd="0" presId="urn:microsoft.com/office/officeart/2005/8/layout/bProcess3"/>
    <dgm:cxn modelId="{3CEFDC2A-D0E0-4B44-8CF1-DEE39B63723B}" type="presOf" srcId="{32FB9601-52E3-4CA4-9873-B76C9F1E6F4E}" destId="{A4456092-B69F-401B-B8CA-BA9995637DFE}" srcOrd="0" destOrd="0" presId="urn:microsoft.com/office/officeart/2005/8/layout/bProcess3"/>
    <dgm:cxn modelId="{8D38BC32-DC87-410C-A38A-18D0DAEA8595}" type="presOf" srcId="{C79279A7-5336-442D-B718-ECFB094A62E2}" destId="{5A7446FB-F8ED-4D69-A888-531D0A9A333B}" srcOrd="0" destOrd="0" presId="urn:microsoft.com/office/officeart/2005/8/layout/bProcess3"/>
    <dgm:cxn modelId="{090AA93D-7851-4DA3-8BB6-0E926B36B0BD}" srcId="{A9589CFB-9813-4149-BD7B-D50E9ACC4C25}" destId="{E6116A10-3392-409B-86C6-765D4D68143C}" srcOrd="1" destOrd="0" parTransId="{716546E7-FF3B-4F26-A837-BBBAA02B0925}" sibTransId="{1E047D82-C929-43C8-9F3F-F20471D93C94}"/>
    <dgm:cxn modelId="{90A07260-5963-4B80-A9B9-76D0E833F406}" type="presOf" srcId="{1A9285EC-B14D-4141-B698-6B5766111037}" destId="{D6515022-D989-4277-8D45-96DF8F979B8E}" srcOrd="1" destOrd="0" presId="urn:microsoft.com/office/officeart/2005/8/layout/bProcess3"/>
    <dgm:cxn modelId="{A840CF45-6A41-4987-A03A-F2AE5AA6BEEA}" type="presOf" srcId="{177679AF-54F7-40ED-B915-9BD7587F6E7A}" destId="{8B1AE5E0-A3D4-4758-BFC8-5E39252B4C36}" srcOrd="0" destOrd="0" presId="urn:microsoft.com/office/officeart/2005/8/layout/bProcess3"/>
    <dgm:cxn modelId="{D3527466-F6AA-413E-A0EF-AF7562489DDD}" srcId="{A9589CFB-9813-4149-BD7B-D50E9ACC4C25}" destId="{C79279A7-5336-442D-B718-ECFB094A62E2}" srcOrd="4" destOrd="0" parTransId="{E7A7B447-BE37-4FDF-9865-E2ECCFCD6581}" sibTransId="{39C5B33B-DFFF-4C7D-9784-80CCFE4C9279}"/>
    <dgm:cxn modelId="{7361CE50-BE5F-45DD-A267-2FDAED2F8D22}" type="presOf" srcId="{177679AF-54F7-40ED-B915-9BD7587F6E7A}" destId="{D4BB4FC2-22D5-4F99-8D7B-6BB530FBD542}" srcOrd="1" destOrd="0" presId="urn:microsoft.com/office/officeart/2005/8/layout/bProcess3"/>
    <dgm:cxn modelId="{A6F64052-5DE1-4EB9-81A3-02591A9485AE}" type="presOf" srcId="{1A9285EC-B14D-4141-B698-6B5766111037}" destId="{537FFD26-8DA7-4EA1-B25A-F3F5B5BB5192}" srcOrd="0" destOrd="0" presId="urn:microsoft.com/office/officeart/2005/8/layout/bProcess3"/>
    <dgm:cxn modelId="{C3328787-8AB4-404C-81AF-877B6F916876}" type="presOf" srcId="{E6116A10-3392-409B-86C6-765D4D68143C}" destId="{EAEEF533-0240-4E93-BB4F-0F8AF9FD299D}" srcOrd="0" destOrd="0" presId="urn:microsoft.com/office/officeart/2005/8/layout/bProcess3"/>
    <dgm:cxn modelId="{F5F2639E-1890-4353-8ABA-14D7F7A48EAE}" type="presOf" srcId="{A9589CFB-9813-4149-BD7B-D50E9ACC4C25}" destId="{0F292D2E-587F-4541-A295-D4798B34D146}" srcOrd="0" destOrd="0" presId="urn:microsoft.com/office/officeart/2005/8/layout/bProcess3"/>
    <dgm:cxn modelId="{9671A6B6-07F7-4AAB-9408-E74F35AC4595}" type="presOf" srcId="{3126D8E8-717C-43C8-BF7D-E572B12F7180}" destId="{A53CEB3E-7C91-483D-942D-E65BB4D06F35}" srcOrd="0" destOrd="0" presId="urn:microsoft.com/office/officeart/2005/8/layout/bProcess3"/>
    <dgm:cxn modelId="{AE5C38C0-BA92-4742-8679-A4E5A2AC2AC0}" type="presOf" srcId="{CCBA85B7-B84A-48B6-9D30-24CD415F02AE}" destId="{3438ED6F-980B-4223-9780-34D1F19DF8EE}" srcOrd="0" destOrd="0" presId="urn:microsoft.com/office/officeart/2005/8/layout/bProcess3"/>
    <dgm:cxn modelId="{243D8BCB-0CA8-43F4-AB72-AC13609A9170}" srcId="{A9589CFB-9813-4149-BD7B-D50E9ACC4C25}" destId="{3126D8E8-717C-43C8-BF7D-E572B12F7180}" srcOrd="0" destOrd="0" parTransId="{2B5F058D-02EE-42FF-BF75-E70655F1DEA0}" sibTransId="{177679AF-54F7-40ED-B915-9BD7587F6E7A}"/>
    <dgm:cxn modelId="{D4ECB4CC-FA9C-4A52-96A2-72DB565C95F7}" type="presOf" srcId="{32FB9601-52E3-4CA4-9873-B76C9F1E6F4E}" destId="{79A09829-DCBA-4B23-8DA4-CFE5859937D5}" srcOrd="1" destOrd="0" presId="urn:microsoft.com/office/officeart/2005/8/layout/bProcess3"/>
    <dgm:cxn modelId="{3C694DE1-75FD-4829-9B93-E1E918EE4CB2}" srcId="{A9589CFB-9813-4149-BD7B-D50E9ACC4C25}" destId="{CCBA85B7-B84A-48B6-9D30-24CD415F02AE}" srcOrd="3" destOrd="0" parTransId="{2443AC4D-5854-4148-AAEC-5D3C33B15E57}" sibTransId="{1A9285EC-B14D-4141-B698-6B5766111037}"/>
    <dgm:cxn modelId="{D65A47E5-1454-4446-AED4-DE8631EF08AF}" type="presOf" srcId="{1E047D82-C929-43C8-9F3F-F20471D93C94}" destId="{ADD13EBB-B975-42AF-BB20-6C8BCB105C6B}" srcOrd="0" destOrd="0" presId="urn:microsoft.com/office/officeart/2005/8/layout/bProcess3"/>
    <dgm:cxn modelId="{8F4E91F5-CBC4-4827-9DE3-80E486ADAE5B}" srcId="{A9589CFB-9813-4149-BD7B-D50E9ACC4C25}" destId="{0D4BAB40-3807-4578-8ACE-68397D6D353B}" srcOrd="2" destOrd="0" parTransId="{C2388B1E-2255-421D-A8B1-197F1199B2A3}" sibTransId="{32FB9601-52E3-4CA4-9873-B76C9F1E6F4E}"/>
    <dgm:cxn modelId="{7DC5B611-94C4-4795-AD5F-ACCCF3C3BE1B}" type="presParOf" srcId="{0F292D2E-587F-4541-A295-D4798B34D146}" destId="{A53CEB3E-7C91-483D-942D-E65BB4D06F35}" srcOrd="0" destOrd="0" presId="urn:microsoft.com/office/officeart/2005/8/layout/bProcess3"/>
    <dgm:cxn modelId="{F46FC5FD-96BF-473F-97BA-BC9BF2361E63}" type="presParOf" srcId="{0F292D2E-587F-4541-A295-D4798B34D146}" destId="{8B1AE5E0-A3D4-4758-BFC8-5E39252B4C36}" srcOrd="1" destOrd="0" presId="urn:microsoft.com/office/officeart/2005/8/layout/bProcess3"/>
    <dgm:cxn modelId="{1A3B1B8A-1DB2-483C-9810-D89337809E89}" type="presParOf" srcId="{8B1AE5E0-A3D4-4758-BFC8-5E39252B4C36}" destId="{D4BB4FC2-22D5-4F99-8D7B-6BB530FBD542}" srcOrd="0" destOrd="0" presId="urn:microsoft.com/office/officeart/2005/8/layout/bProcess3"/>
    <dgm:cxn modelId="{FE7A9EB6-1BE2-4CF9-8D09-70F2F4F560C7}" type="presParOf" srcId="{0F292D2E-587F-4541-A295-D4798B34D146}" destId="{EAEEF533-0240-4E93-BB4F-0F8AF9FD299D}" srcOrd="2" destOrd="0" presId="urn:microsoft.com/office/officeart/2005/8/layout/bProcess3"/>
    <dgm:cxn modelId="{D341FAE5-8851-4E52-8E4D-318A1D9913BE}" type="presParOf" srcId="{0F292D2E-587F-4541-A295-D4798B34D146}" destId="{ADD13EBB-B975-42AF-BB20-6C8BCB105C6B}" srcOrd="3" destOrd="0" presId="urn:microsoft.com/office/officeart/2005/8/layout/bProcess3"/>
    <dgm:cxn modelId="{CB3D71AD-6945-45BC-8885-129D7E9241AD}" type="presParOf" srcId="{ADD13EBB-B975-42AF-BB20-6C8BCB105C6B}" destId="{83FD91BF-39DF-4F44-943B-66017EDB660F}" srcOrd="0" destOrd="0" presId="urn:microsoft.com/office/officeart/2005/8/layout/bProcess3"/>
    <dgm:cxn modelId="{802FD52B-FC11-4F12-88A1-4178921BB523}" type="presParOf" srcId="{0F292D2E-587F-4541-A295-D4798B34D146}" destId="{6961798F-4C7C-436E-A6DB-CF70A7D6EA5A}" srcOrd="4" destOrd="0" presId="urn:microsoft.com/office/officeart/2005/8/layout/bProcess3"/>
    <dgm:cxn modelId="{D93A788E-E745-4447-8E22-1DECF3351247}" type="presParOf" srcId="{0F292D2E-587F-4541-A295-D4798B34D146}" destId="{A4456092-B69F-401B-B8CA-BA9995637DFE}" srcOrd="5" destOrd="0" presId="urn:microsoft.com/office/officeart/2005/8/layout/bProcess3"/>
    <dgm:cxn modelId="{1318E35C-9CAD-4741-A3E8-5EE1B981A87F}" type="presParOf" srcId="{A4456092-B69F-401B-B8CA-BA9995637DFE}" destId="{79A09829-DCBA-4B23-8DA4-CFE5859937D5}" srcOrd="0" destOrd="0" presId="urn:microsoft.com/office/officeart/2005/8/layout/bProcess3"/>
    <dgm:cxn modelId="{F43FCF88-10EF-4A00-8188-4E42963278A4}" type="presParOf" srcId="{0F292D2E-587F-4541-A295-D4798B34D146}" destId="{3438ED6F-980B-4223-9780-34D1F19DF8EE}" srcOrd="6" destOrd="0" presId="urn:microsoft.com/office/officeart/2005/8/layout/bProcess3"/>
    <dgm:cxn modelId="{604658AF-5079-4B70-8C39-859A9E3F5FE4}" type="presParOf" srcId="{0F292D2E-587F-4541-A295-D4798B34D146}" destId="{537FFD26-8DA7-4EA1-B25A-F3F5B5BB5192}" srcOrd="7" destOrd="0" presId="urn:microsoft.com/office/officeart/2005/8/layout/bProcess3"/>
    <dgm:cxn modelId="{FEC60CDC-4189-4233-804B-8EF30503E45F}" type="presParOf" srcId="{537FFD26-8DA7-4EA1-B25A-F3F5B5BB5192}" destId="{D6515022-D989-4277-8D45-96DF8F979B8E}" srcOrd="0" destOrd="0" presId="urn:microsoft.com/office/officeart/2005/8/layout/bProcess3"/>
    <dgm:cxn modelId="{CD30D1E5-AC27-4769-ADFD-1FDB56B9D467}" type="presParOf" srcId="{0F292D2E-587F-4541-A295-D4798B34D146}" destId="{5A7446FB-F8ED-4D69-A888-531D0A9A333B}" srcOrd="8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9F58B33-23B5-437F-B16C-73BDA2758C32}" type="doc">
      <dgm:prSet loTypeId="urn:microsoft.com/office/officeart/2005/8/layout/bProcess3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42825EC-C6F3-46F9-BE84-5C2349815180}">
      <dgm:prSet phldrT="[Text]" phldr="0"/>
      <dgm:spPr/>
      <dgm:t>
        <a:bodyPr/>
        <a:lstStyle/>
        <a:p>
          <a:pPr rtl="0"/>
          <a:r>
            <a:rPr lang="en-US" dirty="0"/>
            <a:t> Loading data into a </a:t>
          </a:r>
          <a:r>
            <a:rPr lang="en-US" dirty="0" err="1"/>
            <a:t>DataFrame</a:t>
          </a:r>
          <a:r>
            <a:rPr lang="en-US" dirty="0"/>
            <a:t> object </a:t>
          </a:r>
        </a:p>
      </dgm:t>
    </dgm:pt>
    <dgm:pt modelId="{F217B43B-5339-4444-BAF8-6B921E235BE9}" type="parTrans" cxnId="{8DF52664-8602-4858-A27A-5A033F59176F}">
      <dgm:prSet/>
      <dgm:spPr/>
      <dgm:t>
        <a:bodyPr/>
        <a:lstStyle/>
        <a:p>
          <a:endParaRPr lang="en-US"/>
        </a:p>
      </dgm:t>
    </dgm:pt>
    <dgm:pt modelId="{6D624A02-DEF7-4712-A772-8B16E4A24C83}" type="sibTrans" cxnId="{8DF52664-8602-4858-A27A-5A033F59176F}">
      <dgm:prSet/>
      <dgm:spPr/>
      <dgm:t>
        <a:bodyPr/>
        <a:lstStyle/>
        <a:p>
          <a:endParaRPr lang="en-US"/>
        </a:p>
      </dgm:t>
    </dgm:pt>
    <dgm:pt modelId="{2E1CBC79-0E7F-4789-9A89-BCD7EC02AE1C}">
      <dgm:prSet phldrT="[Text]" phldr="0"/>
      <dgm:spPr/>
      <dgm:t>
        <a:bodyPr/>
        <a:lstStyle/>
        <a:p>
          <a:pPr rtl="0"/>
          <a:r>
            <a:rPr lang="en-US" dirty="0"/>
            <a:t> Identifying the null values</a:t>
          </a:r>
        </a:p>
      </dgm:t>
    </dgm:pt>
    <dgm:pt modelId="{A9DCE8BD-8893-4012-BCE8-96677FCF6B92}" type="parTrans" cxnId="{9D22AC4E-42EB-4111-9278-0EB2CE7F42A7}">
      <dgm:prSet/>
      <dgm:spPr/>
      <dgm:t>
        <a:bodyPr/>
        <a:lstStyle/>
        <a:p>
          <a:endParaRPr lang="en-US"/>
        </a:p>
      </dgm:t>
    </dgm:pt>
    <dgm:pt modelId="{5971615D-0B4C-4F76-B61D-302496CA8AC8}" type="sibTrans" cxnId="{9D22AC4E-42EB-4111-9278-0EB2CE7F42A7}">
      <dgm:prSet/>
      <dgm:spPr/>
      <dgm:t>
        <a:bodyPr/>
        <a:lstStyle/>
        <a:p>
          <a:endParaRPr lang="en-US"/>
        </a:p>
      </dgm:t>
    </dgm:pt>
    <dgm:pt modelId="{0F3E5506-08EE-4CC5-ACD2-E12A717E78D5}">
      <dgm:prSet phldrT="[Text]" phldr="0"/>
      <dgm:spPr/>
      <dgm:t>
        <a:bodyPr/>
        <a:lstStyle/>
        <a:p>
          <a:pPr rtl="0"/>
          <a:r>
            <a:rPr lang="en-US" dirty="0"/>
            <a:t> Looking for orbit type</a:t>
          </a:r>
        </a:p>
      </dgm:t>
    </dgm:pt>
    <dgm:pt modelId="{61452A22-036B-47F0-99E5-F4CAD2BA6115}" type="parTrans" cxnId="{72B8665B-55ED-46D4-96D5-6D0046F5A414}">
      <dgm:prSet/>
      <dgm:spPr/>
      <dgm:t>
        <a:bodyPr/>
        <a:lstStyle/>
        <a:p>
          <a:endParaRPr lang="en-US"/>
        </a:p>
      </dgm:t>
    </dgm:pt>
    <dgm:pt modelId="{71D72AD3-110A-4974-A8BA-953FB024182D}" type="sibTrans" cxnId="{72B8665B-55ED-46D4-96D5-6D0046F5A414}">
      <dgm:prSet/>
      <dgm:spPr/>
      <dgm:t>
        <a:bodyPr/>
        <a:lstStyle/>
        <a:p>
          <a:endParaRPr lang="en-US"/>
        </a:p>
      </dgm:t>
    </dgm:pt>
    <dgm:pt modelId="{7A6045B8-0616-4A60-B233-B9A3D5C4BB08}">
      <dgm:prSet phldrT="[Text]" phldr="0"/>
      <dgm:spPr/>
      <dgm:t>
        <a:bodyPr/>
        <a:lstStyle/>
        <a:p>
          <a:pPr rtl="0"/>
          <a:r>
            <a:rPr lang="en-US" dirty="0"/>
            <a:t> Looking for landing outcomes</a:t>
          </a:r>
        </a:p>
      </dgm:t>
    </dgm:pt>
    <dgm:pt modelId="{3CDF681A-49EA-409A-B08F-5E9A55CFA70D}" type="parTrans" cxnId="{93FA29D6-9BD5-4C63-A603-10FB3AD4A12E}">
      <dgm:prSet/>
      <dgm:spPr/>
      <dgm:t>
        <a:bodyPr/>
        <a:lstStyle/>
        <a:p>
          <a:endParaRPr lang="en-US"/>
        </a:p>
      </dgm:t>
    </dgm:pt>
    <dgm:pt modelId="{0A962BBE-CFE0-417B-9FD3-A874509F53D2}" type="sibTrans" cxnId="{93FA29D6-9BD5-4C63-A603-10FB3AD4A12E}">
      <dgm:prSet/>
      <dgm:spPr/>
      <dgm:t>
        <a:bodyPr/>
        <a:lstStyle/>
        <a:p>
          <a:endParaRPr lang="en-US"/>
        </a:p>
      </dgm:t>
    </dgm:pt>
    <dgm:pt modelId="{91882224-54E2-42AE-942C-5FC032E5335C}">
      <dgm:prSet phldrT="[Text]" phldr="0"/>
      <dgm:spPr/>
      <dgm:t>
        <a:bodyPr/>
        <a:lstStyle/>
        <a:p>
          <a:pPr rtl="0"/>
          <a:r>
            <a:rPr lang="en-US" dirty="0"/>
            <a:t> Categorizing outcomes as a </a:t>
          </a:r>
          <a:r>
            <a:rPr lang="en-US" dirty="0" err="1"/>
            <a:t>boolean</a:t>
          </a:r>
          <a:r>
            <a:rPr lang="en-US" dirty="0"/>
            <a:t> column "</a:t>
          </a:r>
          <a:r>
            <a:rPr lang="en-US" dirty="0" err="1"/>
            <a:t>Classs</a:t>
          </a:r>
          <a:r>
            <a:rPr lang="en-US" dirty="0"/>
            <a:t>"</a:t>
          </a:r>
        </a:p>
      </dgm:t>
    </dgm:pt>
    <dgm:pt modelId="{AABCDEA1-367F-4B98-81DD-A6F8AB5F26AD}" type="parTrans" cxnId="{A2B9B825-81DB-48F3-A6E1-9D1405646AB0}">
      <dgm:prSet/>
      <dgm:spPr/>
      <dgm:t>
        <a:bodyPr/>
        <a:lstStyle/>
        <a:p>
          <a:endParaRPr lang="en-US"/>
        </a:p>
      </dgm:t>
    </dgm:pt>
    <dgm:pt modelId="{6B4CAF1F-C1B4-4971-B277-1F7158E58BF9}" type="sibTrans" cxnId="{A2B9B825-81DB-48F3-A6E1-9D1405646AB0}">
      <dgm:prSet/>
      <dgm:spPr/>
      <dgm:t>
        <a:bodyPr/>
        <a:lstStyle/>
        <a:p>
          <a:endParaRPr lang="en-US"/>
        </a:p>
      </dgm:t>
    </dgm:pt>
    <dgm:pt modelId="{2152E76B-C252-4052-8A12-82B49270377A}">
      <dgm:prSet phldr="0"/>
      <dgm:spPr/>
      <dgm:t>
        <a:bodyPr/>
        <a:lstStyle/>
        <a:p>
          <a:pPr rtl="0"/>
          <a:r>
            <a:rPr lang="en-US" dirty="0"/>
            <a:t> Identifying numerical and categorical columns</a:t>
          </a:r>
        </a:p>
      </dgm:t>
    </dgm:pt>
    <dgm:pt modelId="{A1C848EB-9043-4D95-974B-92C266C54B9E}" type="parTrans" cxnId="{75E066B9-120C-4D98-8CF0-A62CC673345B}">
      <dgm:prSet/>
      <dgm:spPr/>
      <dgm:t>
        <a:bodyPr/>
        <a:lstStyle/>
        <a:p>
          <a:endParaRPr lang="en-US"/>
        </a:p>
      </dgm:t>
    </dgm:pt>
    <dgm:pt modelId="{A1E2FF2A-4B97-4B11-A16B-AC67B7075518}" type="sibTrans" cxnId="{75E066B9-120C-4D98-8CF0-A62CC673345B}">
      <dgm:prSet/>
      <dgm:spPr/>
      <dgm:t>
        <a:bodyPr/>
        <a:lstStyle/>
        <a:p>
          <a:endParaRPr lang="en-US"/>
        </a:p>
      </dgm:t>
    </dgm:pt>
    <dgm:pt modelId="{7553DE8D-B590-4D35-BDF6-E1C3D331BD0A}">
      <dgm:prSet phldr="0"/>
      <dgm:spPr/>
      <dgm:t>
        <a:bodyPr/>
        <a:lstStyle/>
        <a:p>
          <a:pPr rtl="0"/>
          <a:r>
            <a:rPr lang="en-US" dirty="0"/>
            <a:t> Looking for launch sites</a:t>
          </a:r>
        </a:p>
      </dgm:t>
    </dgm:pt>
    <dgm:pt modelId="{20AE62BA-75DA-4FA3-9D85-8940270BE6EF}" type="parTrans" cxnId="{2F15F9D8-4979-487C-BF93-062DA73A23CF}">
      <dgm:prSet/>
      <dgm:spPr/>
      <dgm:t>
        <a:bodyPr/>
        <a:lstStyle/>
        <a:p>
          <a:endParaRPr lang="en-US"/>
        </a:p>
      </dgm:t>
    </dgm:pt>
    <dgm:pt modelId="{7DADDCB1-6DA6-4C81-BD59-7ED553A4D70F}" type="sibTrans" cxnId="{2F15F9D8-4979-487C-BF93-062DA73A23CF}">
      <dgm:prSet/>
      <dgm:spPr/>
      <dgm:t>
        <a:bodyPr/>
        <a:lstStyle/>
        <a:p>
          <a:endParaRPr lang="en-US"/>
        </a:p>
      </dgm:t>
    </dgm:pt>
    <dgm:pt modelId="{C86D622B-68A9-42C9-8F7D-38D950F869B6}" type="pres">
      <dgm:prSet presAssocID="{A9F58B33-23B5-437F-B16C-73BDA2758C32}" presName="Name0" presStyleCnt="0">
        <dgm:presLayoutVars>
          <dgm:dir/>
          <dgm:resizeHandles val="exact"/>
        </dgm:presLayoutVars>
      </dgm:prSet>
      <dgm:spPr/>
    </dgm:pt>
    <dgm:pt modelId="{0CF32365-5557-464A-A508-7356212BCCF7}" type="pres">
      <dgm:prSet presAssocID="{342825EC-C6F3-46F9-BE84-5C2349815180}" presName="node" presStyleLbl="node1" presStyleIdx="0" presStyleCnt="7">
        <dgm:presLayoutVars>
          <dgm:bulletEnabled val="1"/>
        </dgm:presLayoutVars>
      </dgm:prSet>
      <dgm:spPr/>
    </dgm:pt>
    <dgm:pt modelId="{B74AA6B8-077B-4D30-8FBC-4A953C397284}" type="pres">
      <dgm:prSet presAssocID="{6D624A02-DEF7-4712-A772-8B16E4A24C83}" presName="sibTrans" presStyleLbl="sibTrans1D1" presStyleIdx="0" presStyleCnt="6"/>
      <dgm:spPr/>
    </dgm:pt>
    <dgm:pt modelId="{A42BE3AF-752B-4BA8-9F71-2F5A15F56FEC}" type="pres">
      <dgm:prSet presAssocID="{6D624A02-DEF7-4712-A772-8B16E4A24C83}" presName="connectorText" presStyleLbl="sibTrans1D1" presStyleIdx="0" presStyleCnt="6"/>
      <dgm:spPr/>
    </dgm:pt>
    <dgm:pt modelId="{942276ED-E7B6-43F4-9FE1-F13B6C1A47D4}" type="pres">
      <dgm:prSet presAssocID="{2E1CBC79-0E7F-4789-9A89-BCD7EC02AE1C}" presName="node" presStyleLbl="node1" presStyleIdx="1" presStyleCnt="7">
        <dgm:presLayoutVars>
          <dgm:bulletEnabled val="1"/>
        </dgm:presLayoutVars>
      </dgm:prSet>
      <dgm:spPr/>
    </dgm:pt>
    <dgm:pt modelId="{0A1EEE62-E0E1-4B7A-BD4D-E01E9195FFEA}" type="pres">
      <dgm:prSet presAssocID="{5971615D-0B4C-4F76-B61D-302496CA8AC8}" presName="sibTrans" presStyleLbl="sibTrans1D1" presStyleIdx="1" presStyleCnt="6"/>
      <dgm:spPr/>
    </dgm:pt>
    <dgm:pt modelId="{31CE510A-14F1-4396-977D-AD9C0921B08D}" type="pres">
      <dgm:prSet presAssocID="{5971615D-0B4C-4F76-B61D-302496CA8AC8}" presName="connectorText" presStyleLbl="sibTrans1D1" presStyleIdx="1" presStyleCnt="6"/>
      <dgm:spPr/>
    </dgm:pt>
    <dgm:pt modelId="{6BEC53D8-2C9E-4F18-963A-9AE799638721}" type="pres">
      <dgm:prSet presAssocID="{2152E76B-C252-4052-8A12-82B49270377A}" presName="node" presStyleLbl="node1" presStyleIdx="2" presStyleCnt="7">
        <dgm:presLayoutVars>
          <dgm:bulletEnabled val="1"/>
        </dgm:presLayoutVars>
      </dgm:prSet>
      <dgm:spPr/>
    </dgm:pt>
    <dgm:pt modelId="{0AC2D2C7-D86F-409E-BB4A-D80A2C353ACE}" type="pres">
      <dgm:prSet presAssocID="{A1E2FF2A-4B97-4B11-A16B-AC67B7075518}" presName="sibTrans" presStyleLbl="sibTrans1D1" presStyleIdx="2" presStyleCnt="6"/>
      <dgm:spPr/>
    </dgm:pt>
    <dgm:pt modelId="{8B111CFA-30C4-4048-BF60-87BDCB796720}" type="pres">
      <dgm:prSet presAssocID="{A1E2FF2A-4B97-4B11-A16B-AC67B7075518}" presName="connectorText" presStyleLbl="sibTrans1D1" presStyleIdx="2" presStyleCnt="6"/>
      <dgm:spPr/>
    </dgm:pt>
    <dgm:pt modelId="{50197E39-C0E5-44A1-BA69-A65A2D20E70D}" type="pres">
      <dgm:prSet presAssocID="{7553DE8D-B590-4D35-BDF6-E1C3D331BD0A}" presName="node" presStyleLbl="node1" presStyleIdx="3" presStyleCnt="7">
        <dgm:presLayoutVars>
          <dgm:bulletEnabled val="1"/>
        </dgm:presLayoutVars>
      </dgm:prSet>
      <dgm:spPr/>
    </dgm:pt>
    <dgm:pt modelId="{96056460-0D3F-4513-9DEB-3A2333BFA059}" type="pres">
      <dgm:prSet presAssocID="{7DADDCB1-6DA6-4C81-BD59-7ED553A4D70F}" presName="sibTrans" presStyleLbl="sibTrans1D1" presStyleIdx="3" presStyleCnt="6"/>
      <dgm:spPr/>
    </dgm:pt>
    <dgm:pt modelId="{B8400BC5-99BA-4D44-80CA-477ADE79102E}" type="pres">
      <dgm:prSet presAssocID="{7DADDCB1-6DA6-4C81-BD59-7ED553A4D70F}" presName="connectorText" presStyleLbl="sibTrans1D1" presStyleIdx="3" presStyleCnt="6"/>
      <dgm:spPr/>
    </dgm:pt>
    <dgm:pt modelId="{5D95376F-0A6E-4839-A0EA-9D5C89AB4B93}" type="pres">
      <dgm:prSet presAssocID="{0F3E5506-08EE-4CC5-ACD2-E12A717E78D5}" presName="node" presStyleLbl="node1" presStyleIdx="4" presStyleCnt="7">
        <dgm:presLayoutVars>
          <dgm:bulletEnabled val="1"/>
        </dgm:presLayoutVars>
      </dgm:prSet>
      <dgm:spPr/>
    </dgm:pt>
    <dgm:pt modelId="{984A8684-6CE8-4941-855E-3C5089964FF2}" type="pres">
      <dgm:prSet presAssocID="{71D72AD3-110A-4974-A8BA-953FB024182D}" presName="sibTrans" presStyleLbl="sibTrans1D1" presStyleIdx="4" presStyleCnt="6"/>
      <dgm:spPr/>
    </dgm:pt>
    <dgm:pt modelId="{2F456BFD-CA70-45F2-A671-F57D4D11B37D}" type="pres">
      <dgm:prSet presAssocID="{71D72AD3-110A-4974-A8BA-953FB024182D}" presName="connectorText" presStyleLbl="sibTrans1D1" presStyleIdx="4" presStyleCnt="6"/>
      <dgm:spPr/>
    </dgm:pt>
    <dgm:pt modelId="{E1FF27C1-3634-4B1A-9361-DF0958BD64E5}" type="pres">
      <dgm:prSet presAssocID="{7A6045B8-0616-4A60-B233-B9A3D5C4BB08}" presName="node" presStyleLbl="node1" presStyleIdx="5" presStyleCnt="7">
        <dgm:presLayoutVars>
          <dgm:bulletEnabled val="1"/>
        </dgm:presLayoutVars>
      </dgm:prSet>
      <dgm:spPr/>
    </dgm:pt>
    <dgm:pt modelId="{3FD413A9-DFAC-4284-A8DA-B4343ED2A828}" type="pres">
      <dgm:prSet presAssocID="{0A962BBE-CFE0-417B-9FD3-A874509F53D2}" presName="sibTrans" presStyleLbl="sibTrans1D1" presStyleIdx="5" presStyleCnt="6"/>
      <dgm:spPr/>
    </dgm:pt>
    <dgm:pt modelId="{7C5AAA2C-FB39-4EAF-89E4-0FD9E528B12B}" type="pres">
      <dgm:prSet presAssocID="{0A962BBE-CFE0-417B-9FD3-A874509F53D2}" presName="connectorText" presStyleLbl="sibTrans1D1" presStyleIdx="5" presStyleCnt="6"/>
      <dgm:spPr/>
    </dgm:pt>
    <dgm:pt modelId="{B5B20823-CF37-46DF-B58C-F5092DA20808}" type="pres">
      <dgm:prSet presAssocID="{91882224-54E2-42AE-942C-5FC032E5335C}" presName="node" presStyleLbl="node1" presStyleIdx="6" presStyleCnt="7">
        <dgm:presLayoutVars>
          <dgm:bulletEnabled val="1"/>
        </dgm:presLayoutVars>
      </dgm:prSet>
      <dgm:spPr/>
    </dgm:pt>
  </dgm:ptLst>
  <dgm:cxnLst>
    <dgm:cxn modelId="{3DDC4A02-9016-4F48-9E67-A9449A80945C}" type="presOf" srcId="{6D624A02-DEF7-4712-A772-8B16E4A24C83}" destId="{B74AA6B8-077B-4D30-8FBC-4A953C397284}" srcOrd="0" destOrd="0" presId="urn:microsoft.com/office/officeart/2005/8/layout/bProcess3"/>
    <dgm:cxn modelId="{E6E2DC04-447E-4015-8B05-50B5AFE0E6B0}" type="presOf" srcId="{342825EC-C6F3-46F9-BE84-5C2349815180}" destId="{0CF32365-5557-464A-A508-7356212BCCF7}" srcOrd="0" destOrd="0" presId="urn:microsoft.com/office/officeart/2005/8/layout/bProcess3"/>
    <dgm:cxn modelId="{7A3E6720-87F8-479A-A6DB-17636EE8CB83}" type="presOf" srcId="{7DADDCB1-6DA6-4C81-BD59-7ED553A4D70F}" destId="{B8400BC5-99BA-4D44-80CA-477ADE79102E}" srcOrd="1" destOrd="0" presId="urn:microsoft.com/office/officeart/2005/8/layout/bProcess3"/>
    <dgm:cxn modelId="{7147A524-125D-4FA5-901C-2B0FD3076D8F}" type="presOf" srcId="{91882224-54E2-42AE-942C-5FC032E5335C}" destId="{B5B20823-CF37-46DF-B58C-F5092DA20808}" srcOrd="0" destOrd="0" presId="urn:microsoft.com/office/officeart/2005/8/layout/bProcess3"/>
    <dgm:cxn modelId="{A2B9B825-81DB-48F3-A6E1-9D1405646AB0}" srcId="{A9F58B33-23B5-437F-B16C-73BDA2758C32}" destId="{91882224-54E2-42AE-942C-5FC032E5335C}" srcOrd="6" destOrd="0" parTransId="{AABCDEA1-367F-4B98-81DD-A6F8AB5F26AD}" sibTransId="{6B4CAF1F-C1B4-4971-B277-1F7158E58BF9}"/>
    <dgm:cxn modelId="{49A8DE2D-EEC6-42EA-A5A5-66E336118238}" type="presOf" srcId="{A1E2FF2A-4B97-4B11-A16B-AC67B7075518}" destId="{0AC2D2C7-D86F-409E-BB4A-D80A2C353ACE}" srcOrd="0" destOrd="0" presId="urn:microsoft.com/office/officeart/2005/8/layout/bProcess3"/>
    <dgm:cxn modelId="{95F9DE34-F724-4E1F-A898-67FF075040AA}" type="presOf" srcId="{7DADDCB1-6DA6-4C81-BD59-7ED553A4D70F}" destId="{96056460-0D3F-4513-9DEB-3A2333BFA059}" srcOrd="0" destOrd="0" presId="urn:microsoft.com/office/officeart/2005/8/layout/bProcess3"/>
    <dgm:cxn modelId="{2E5D2140-935E-4155-9093-A4DE271F7DC2}" type="presOf" srcId="{0A962BBE-CFE0-417B-9FD3-A874509F53D2}" destId="{3FD413A9-DFAC-4284-A8DA-B4343ED2A828}" srcOrd="0" destOrd="0" presId="urn:microsoft.com/office/officeart/2005/8/layout/bProcess3"/>
    <dgm:cxn modelId="{72B8665B-55ED-46D4-96D5-6D0046F5A414}" srcId="{A9F58B33-23B5-437F-B16C-73BDA2758C32}" destId="{0F3E5506-08EE-4CC5-ACD2-E12A717E78D5}" srcOrd="4" destOrd="0" parTransId="{61452A22-036B-47F0-99E5-F4CAD2BA6115}" sibTransId="{71D72AD3-110A-4974-A8BA-953FB024182D}"/>
    <dgm:cxn modelId="{3C699061-CDBA-4278-8782-C0AAE7BA483C}" type="presOf" srcId="{6D624A02-DEF7-4712-A772-8B16E4A24C83}" destId="{A42BE3AF-752B-4BA8-9F71-2F5A15F56FEC}" srcOrd="1" destOrd="0" presId="urn:microsoft.com/office/officeart/2005/8/layout/bProcess3"/>
    <dgm:cxn modelId="{20A78343-6CFF-4CB1-8169-220C3ADDF509}" type="presOf" srcId="{71D72AD3-110A-4974-A8BA-953FB024182D}" destId="{984A8684-6CE8-4941-855E-3C5089964FF2}" srcOrd="0" destOrd="0" presId="urn:microsoft.com/office/officeart/2005/8/layout/bProcess3"/>
    <dgm:cxn modelId="{8DF52664-8602-4858-A27A-5A033F59176F}" srcId="{A9F58B33-23B5-437F-B16C-73BDA2758C32}" destId="{342825EC-C6F3-46F9-BE84-5C2349815180}" srcOrd="0" destOrd="0" parTransId="{F217B43B-5339-4444-BAF8-6B921E235BE9}" sibTransId="{6D624A02-DEF7-4712-A772-8B16E4A24C83}"/>
    <dgm:cxn modelId="{9D22AC4E-42EB-4111-9278-0EB2CE7F42A7}" srcId="{A9F58B33-23B5-437F-B16C-73BDA2758C32}" destId="{2E1CBC79-0E7F-4789-9A89-BCD7EC02AE1C}" srcOrd="1" destOrd="0" parTransId="{A9DCE8BD-8893-4012-BCE8-96677FCF6B92}" sibTransId="{5971615D-0B4C-4F76-B61D-302496CA8AC8}"/>
    <dgm:cxn modelId="{A2E87D73-5F60-4703-875F-A9D6CF5E50D0}" type="presOf" srcId="{2E1CBC79-0E7F-4789-9A89-BCD7EC02AE1C}" destId="{942276ED-E7B6-43F4-9FE1-F13B6C1A47D4}" srcOrd="0" destOrd="0" presId="urn:microsoft.com/office/officeart/2005/8/layout/bProcess3"/>
    <dgm:cxn modelId="{A5281055-FC64-4088-9FFF-F38E8CE8F56A}" type="presOf" srcId="{2152E76B-C252-4052-8A12-82B49270377A}" destId="{6BEC53D8-2C9E-4F18-963A-9AE799638721}" srcOrd="0" destOrd="0" presId="urn:microsoft.com/office/officeart/2005/8/layout/bProcess3"/>
    <dgm:cxn modelId="{63EFBE92-BEAE-451F-906C-30CAAA35EDFE}" type="presOf" srcId="{5971615D-0B4C-4F76-B61D-302496CA8AC8}" destId="{31CE510A-14F1-4396-977D-AD9C0921B08D}" srcOrd="1" destOrd="0" presId="urn:microsoft.com/office/officeart/2005/8/layout/bProcess3"/>
    <dgm:cxn modelId="{A7D76995-5892-48B8-90AD-78CFF905BDE2}" type="presOf" srcId="{7553DE8D-B590-4D35-BDF6-E1C3D331BD0A}" destId="{50197E39-C0E5-44A1-BA69-A65A2D20E70D}" srcOrd="0" destOrd="0" presId="urn:microsoft.com/office/officeart/2005/8/layout/bProcess3"/>
    <dgm:cxn modelId="{446E67A1-EEDB-4460-95C1-8BC9B236D8EF}" type="presOf" srcId="{A1E2FF2A-4B97-4B11-A16B-AC67B7075518}" destId="{8B111CFA-30C4-4048-BF60-87BDCB796720}" srcOrd="1" destOrd="0" presId="urn:microsoft.com/office/officeart/2005/8/layout/bProcess3"/>
    <dgm:cxn modelId="{75E066B9-120C-4D98-8CF0-A62CC673345B}" srcId="{A9F58B33-23B5-437F-B16C-73BDA2758C32}" destId="{2152E76B-C252-4052-8A12-82B49270377A}" srcOrd="2" destOrd="0" parTransId="{A1C848EB-9043-4D95-974B-92C266C54B9E}" sibTransId="{A1E2FF2A-4B97-4B11-A16B-AC67B7075518}"/>
    <dgm:cxn modelId="{6FD8B2C3-83E3-4CBD-B5BC-77597C1EBF18}" type="presOf" srcId="{0F3E5506-08EE-4CC5-ACD2-E12A717E78D5}" destId="{5D95376F-0A6E-4839-A0EA-9D5C89AB4B93}" srcOrd="0" destOrd="0" presId="urn:microsoft.com/office/officeart/2005/8/layout/bProcess3"/>
    <dgm:cxn modelId="{6796A7C4-2FDF-43F4-ABB2-FA552D3D4D34}" type="presOf" srcId="{71D72AD3-110A-4974-A8BA-953FB024182D}" destId="{2F456BFD-CA70-45F2-A671-F57D4D11B37D}" srcOrd="1" destOrd="0" presId="urn:microsoft.com/office/officeart/2005/8/layout/bProcess3"/>
    <dgm:cxn modelId="{7A5A33CB-1F77-4129-9ACF-21B16F77FB0F}" type="presOf" srcId="{0A962BBE-CFE0-417B-9FD3-A874509F53D2}" destId="{7C5AAA2C-FB39-4EAF-89E4-0FD9E528B12B}" srcOrd="1" destOrd="0" presId="urn:microsoft.com/office/officeart/2005/8/layout/bProcess3"/>
    <dgm:cxn modelId="{93FA29D6-9BD5-4C63-A603-10FB3AD4A12E}" srcId="{A9F58B33-23B5-437F-B16C-73BDA2758C32}" destId="{7A6045B8-0616-4A60-B233-B9A3D5C4BB08}" srcOrd="5" destOrd="0" parTransId="{3CDF681A-49EA-409A-B08F-5E9A55CFA70D}" sibTransId="{0A962BBE-CFE0-417B-9FD3-A874509F53D2}"/>
    <dgm:cxn modelId="{2F15F9D8-4979-487C-BF93-062DA73A23CF}" srcId="{A9F58B33-23B5-437F-B16C-73BDA2758C32}" destId="{7553DE8D-B590-4D35-BDF6-E1C3D331BD0A}" srcOrd="3" destOrd="0" parTransId="{20AE62BA-75DA-4FA3-9D85-8940270BE6EF}" sibTransId="{7DADDCB1-6DA6-4C81-BD59-7ED553A4D70F}"/>
    <dgm:cxn modelId="{9E7EB7EC-050D-45DA-9F69-95221C47A2E2}" type="presOf" srcId="{5971615D-0B4C-4F76-B61D-302496CA8AC8}" destId="{0A1EEE62-E0E1-4B7A-BD4D-E01E9195FFEA}" srcOrd="0" destOrd="0" presId="urn:microsoft.com/office/officeart/2005/8/layout/bProcess3"/>
    <dgm:cxn modelId="{93A981F4-A83C-4933-B85D-9DD6E58A8E92}" type="presOf" srcId="{A9F58B33-23B5-437F-B16C-73BDA2758C32}" destId="{C86D622B-68A9-42C9-8F7D-38D950F869B6}" srcOrd="0" destOrd="0" presId="urn:microsoft.com/office/officeart/2005/8/layout/bProcess3"/>
    <dgm:cxn modelId="{FB4C6DFD-159A-4CD7-A72E-655AFBFA38F5}" type="presOf" srcId="{7A6045B8-0616-4A60-B233-B9A3D5C4BB08}" destId="{E1FF27C1-3634-4B1A-9361-DF0958BD64E5}" srcOrd="0" destOrd="0" presId="urn:microsoft.com/office/officeart/2005/8/layout/bProcess3"/>
    <dgm:cxn modelId="{FAF5698B-F8DB-4E43-A5A1-DE5413E55D61}" type="presParOf" srcId="{C86D622B-68A9-42C9-8F7D-38D950F869B6}" destId="{0CF32365-5557-464A-A508-7356212BCCF7}" srcOrd="0" destOrd="0" presId="urn:microsoft.com/office/officeart/2005/8/layout/bProcess3"/>
    <dgm:cxn modelId="{BB8243A9-EF01-45A4-B3C9-48052FF1E03E}" type="presParOf" srcId="{C86D622B-68A9-42C9-8F7D-38D950F869B6}" destId="{B74AA6B8-077B-4D30-8FBC-4A953C397284}" srcOrd="1" destOrd="0" presId="urn:microsoft.com/office/officeart/2005/8/layout/bProcess3"/>
    <dgm:cxn modelId="{24075796-7DCC-4015-B5EC-F82783F949E7}" type="presParOf" srcId="{B74AA6B8-077B-4D30-8FBC-4A953C397284}" destId="{A42BE3AF-752B-4BA8-9F71-2F5A15F56FEC}" srcOrd="0" destOrd="0" presId="urn:microsoft.com/office/officeart/2005/8/layout/bProcess3"/>
    <dgm:cxn modelId="{72B43779-873B-4694-AB55-2684503BC06E}" type="presParOf" srcId="{C86D622B-68A9-42C9-8F7D-38D950F869B6}" destId="{942276ED-E7B6-43F4-9FE1-F13B6C1A47D4}" srcOrd="2" destOrd="0" presId="urn:microsoft.com/office/officeart/2005/8/layout/bProcess3"/>
    <dgm:cxn modelId="{171395CE-6440-4BC4-A662-2C80076DAB2E}" type="presParOf" srcId="{C86D622B-68A9-42C9-8F7D-38D950F869B6}" destId="{0A1EEE62-E0E1-4B7A-BD4D-E01E9195FFEA}" srcOrd="3" destOrd="0" presId="urn:microsoft.com/office/officeart/2005/8/layout/bProcess3"/>
    <dgm:cxn modelId="{94DC0E92-5CA8-4057-A440-5F8D6939A568}" type="presParOf" srcId="{0A1EEE62-E0E1-4B7A-BD4D-E01E9195FFEA}" destId="{31CE510A-14F1-4396-977D-AD9C0921B08D}" srcOrd="0" destOrd="0" presId="urn:microsoft.com/office/officeart/2005/8/layout/bProcess3"/>
    <dgm:cxn modelId="{C075607E-292D-437C-BB93-B0B33B7AF72F}" type="presParOf" srcId="{C86D622B-68A9-42C9-8F7D-38D950F869B6}" destId="{6BEC53D8-2C9E-4F18-963A-9AE799638721}" srcOrd="4" destOrd="0" presId="urn:microsoft.com/office/officeart/2005/8/layout/bProcess3"/>
    <dgm:cxn modelId="{A5625C00-A525-4A6A-9681-D5ADFEF2E246}" type="presParOf" srcId="{C86D622B-68A9-42C9-8F7D-38D950F869B6}" destId="{0AC2D2C7-D86F-409E-BB4A-D80A2C353ACE}" srcOrd="5" destOrd="0" presId="urn:microsoft.com/office/officeart/2005/8/layout/bProcess3"/>
    <dgm:cxn modelId="{CC1DB1FB-2813-4A9A-A2D3-BA072B353AC8}" type="presParOf" srcId="{0AC2D2C7-D86F-409E-BB4A-D80A2C353ACE}" destId="{8B111CFA-30C4-4048-BF60-87BDCB796720}" srcOrd="0" destOrd="0" presId="urn:microsoft.com/office/officeart/2005/8/layout/bProcess3"/>
    <dgm:cxn modelId="{9359CDFE-15AF-4436-9CA5-CDDC3CB4DC90}" type="presParOf" srcId="{C86D622B-68A9-42C9-8F7D-38D950F869B6}" destId="{50197E39-C0E5-44A1-BA69-A65A2D20E70D}" srcOrd="6" destOrd="0" presId="urn:microsoft.com/office/officeart/2005/8/layout/bProcess3"/>
    <dgm:cxn modelId="{84CDD091-6644-4223-811F-DF40A1AB812A}" type="presParOf" srcId="{C86D622B-68A9-42C9-8F7D-38D950F869B6}" destId="{96056460-0D3F-4513-9DEB-3A2333BFA059}" srcOrd="7" destOrd="0" presId="urn:microsoft.com/office/officeart/2005/8/layout/bProcess3"/>
    <dgm:cxn modelId="{B7EC0F64-8922-4438-9C35-0AD0CA26CCCC}" type="presParOf" srcId="{96056460-0D3F-4513-9DEB-3A2333BFA059}" destId="{B8400BC5-99BA-4D44-80CA-477ADE79102E}" srcOrd="0" destOrd="0" presId="urn:microsoft.com/office/officeart/2005/8/layout/bProcess3"/>
    <dgm:cxn modelId="{C1A972E9-5524-48DB-98F4-ED16DF265796}" type="presParOf" srcId="{C86D622B-68A9-42C9-8F7D-38D950F869B6}" destId="{5D95376F-0A6E-4839-A0EA-9D5C89AB4B93}" srcOrd="8" destOrd="0" presId="urn:microsoft.com/office/officeart/2005/8/layout/bProcess3"/>
    <dgm:cxn modelId="{7ED22E16-25F7-4ADA-98CD-135D875809EF}" type="presParOf" srcId="{C86D622B-68A9-42C9-8F7D-38D950F869B6}" destId="{984A8684-6CE8-4941-855E-3C5089964FF2}" srcOrd="9" destOrd="0" presId="urn:microsoft.com/office/officeart/2005/8/layout/bProcess3"/>
    <dgm:cxn modelId="{A63C6C59-F20C-4031-B116-BB813DA1176E}" type="presParOf" srcId="{984A8684-6CE8-4941-855E-3C5089964FF2}" destId="{2F456BFD-CA70-45F2-A671-F57D4D11B37D}" srcOrd="0" destOrd="0" presId="urn:microsoft.com/office/officeart/2005/8/layout/bProcess3"/>
    <dgm:cxn modelId="{204E7ACD-646C-4B61-B44E-47AF21C8D600}" type="presParOf" srcId="{C86D622B-68A9-42C9-8F7D-38D950F869B6}" destId="{E1FF27C1-3634-4B1A-9361-DF0958BD64E5}" srcOrd="10" destOrd="0" presId="urn:microsoft.com/office/officeart/2005/8/layout/bProcess3"/>
    <dgm:cxn modelId="{DA2CC5C5-F187-4AEB-A8B3-A0A6E64E620D}" type="presParOf" srcId="{C86D622B-68A9-42C9-8F7D-38D950F869B6}" destId="{3FD413A9-DFAC-4284-A8DA-B4343ED2A828}" srcOrd="11" destOrd="0" presId="urn:microsoft.com/office/officeart/2005/8/layout/bProcess3"/>
    <dgm:cxn modelId="{93A3A1AC-7136-445E-AC9D-67A661A810BC}" type="presParOf" srcId="{3FD413A9-DFAC-4284-A8DA-B4343ED2A828}" destId="{7C5AAA2C-FB39-4EAF-89E4-0FD9E528B12B}" srcOrd="0" destOrd="0" presId="urn:microsoft.com/office/officeart/2005/8/layout/bProcess3"/>
    <dgm:cxn modelId="{E16243E6-9201-4194-B363-F4D7A65070E4}" type="presParOf" srcId="{C86D622B-68A9-42C9-8F7D-38D950F869B6}" destId="{B5B20823-CF37-46DF-B58C-F5092DA20808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7529239-759D-4B29-A72C-DBBD9A314B34}" type="doc">
      <dgm:prSet loTypeId="urn:microsoft.com/office/officeart/2005/8/layout/process1" loCatId="process" qsTypeId="urn:microsoft.com/office/officeart/2005/8/quickstyle/simple1" qsCatId="simple" csTypeId="urn:microsoft.com/office/officeart/2005/8/colors/colorful2" csCatId="colorful" phldr="1"/>
      <dgm:spPr/>
    </dgm:pt>
    <dgm:pt modelId="{F7AC5465-56C8-4C8A-B5CB-872CA2B2A3B6}">
      <dgm:prSet phldrT="[Text]" phldr="0"/>
      <dgm:spPr/>
      <dgm:t>
        <a:bodyPr/>
        <a:lstStyle/>
        <a:p>
          <a:pPr rtl="0"/>
          <a:r>
            <a:rPr lang="en-US" dirty="0"/>
            <a:t> Class converted into a Numpy Array Y</a:t>
          </a:r>
        </a:p>
      </dgm:t>
    </dgm:pt>
    <dgm:pt modelId="{1AA3F9E4-D2E9-431B-887A-632F05D08C8C}" type="parTrans" cxnId="{8C545E16-AB66-47F4-8AE2-760AC26D92DA}">
      <dgm:prSet/>
      <dgm:spPr/>
      <dgm:t>
        <a:bodyPr/>
        <a:lstStyle/>
        <a:p>
          <a:endParaRPr lang="en-US"/>
        </a:p>
      </dgm:t>
    </dgm:pt>
    <dgm:pt modelId="{E10216A2-59CE-44AC-B394-4AEF0FF751A9}" type="sibTrans" cxnId="{8C545E16-AB66-47F4-8AE2-760AC26D92DA}">
      <dgm:prSet/>
      <dgm:spPr/>
      <dgm:t>
        <a:bodyPr/>
        <a:lstStyle/>
        <a:p>
          <a:endParaRPr lang="en-US"/>
        </a:p>
      </dgm:t>
    </dgm:pt>
    <dgm:pt modelId="{9C7FCEFC-1048-4269-B380-1611ECDEBEF9}">
      <dgm:prSet phldrT="[Text]" phldr="0"/>
      <dgm:spPr/>
      <dgm:t>
        <a:bodyPr/>
        <a:lstStyle/>
        <a:p>
          <a:pPr rtl="0"/>
          <a:r>
            <a:rPr lang="en-US" dirty="0"/>
            <a:t> Features are Contained inside a </a:t>
          </a:r>
          <a:r>
            <a:rPr lang="en-US" dirty="0" err="1"/>
            <a:t>DataFrame</a:t>
          </a:r>
          <a:r>
            <a:rPr lang="en-US" dirty="0"/>
            <a:t> object X</a:t>
          </a:r>
        </a:p>
      </dgm:t>
    </dgm:pt>
    <dgm:pt modelId="{05902B4B-E4A9-4165-96EB-2BA9B85A0825}" type="parTrans" cxnId="{4AC58C5B-4ED6-4CE4-9F9D-030CA171CBD5}">
      <dgm:prSet/>
      <dgm:spPr/>
      <dgm:t>
        <a:bodyPr/>
        <a:lstStyle/>
        <a:p>
          <a:endParaRPr lang="en-US"/>
        </a:p>
      </dgm:t>
    </dgm:pt>
    <dgm:pt modelId="{923CF830-436C-4DA2-9208-71D7F841F917}" type="sibTrans" cxnId="{4AC58C5B-4ED6-4CE4-9F9D-030CA171CBD5}">
      <dgm:prSet/>
      <dgm:spPr/>
      <dgm:t>
        <a:bodyPr/>
        <a:lstStyle/>
        <a:p>
          <a:endParaRPr lang="en-US"/>
        </a:p>
      </dgm:t>
    </dgm:pt>
    <dgm:pt modelId="{1DA9D92C-3DBE-4692-9144-7963821618A2}">
      <dgm:prSet phldrT="[Text]" phldr="0"/>
      <dgm:spPr/>
      <dgm:t>
        <a:bodyPr/>
        <a:lstStyle/>
        <a:p>
          <a:pPr rtl="0"/>
          <a:r>
            <a:rPr lang="en-US" dirty="0"/>
            <a:t> X columns are standardized with </a:t>
          </a:r>
          <a:r>
            <a:rPr lang="en-US" dirty="0" err="1"/>
            <a:t>SdandardScaler</a:t>
          </a:r>
          <a:r>
            <a:rPr lang="en-US" dirty="0"/>
            <a:t>() from </a:t>
          </a:r>
          <a:r>
            <a:rPr lang="en-US" dirty="0" err="1"/>
            <a:t>sklearn</a:t>
          </a:r>
        </a:p>
      </dgm:t>
    </dgm:pt>
    <dgm:pt modelId="{3599627F-02BC-4E18-A4E8-E9EBA54510B4}" type="parTrans" cxnId="{550ABF47-9623-4CA6-9E7F-335DE5A07B3C}">
      <dgm:prSet/>
      <dgm:spPr/>
      <dgm:t>
        <a:bodyPr/>
        <a:lstStyle/>
        <a:p>
          <a:endParaRPr lang="en-US"/>
        </a:p>
      </dgm:t>
    </dgm:pt>
    <dgm:pt modelId="{70004E7F-F53E-49B4-BBC5-601AD791658F}" type="sibTrans" cxnId="{550ABF47-9623-4CA6-9E7F-335DE5A07B3C}">
      <dgm:prSet/>
      <dgm:spPr/>
      <dgm:t>
        <a:bodyPr/>
        <a:lstStyle/>
        <a:p>
          <a:endParaRPr lang="en-US"/>
        </a:p>
      </dgm:t>
    </dgm:pt>
    <dgm:pt modelId="{92A99B31-6A3E-40BA-87D8-3DAFE98B71A1}">
      <dgm:prSet phldr="0"/>
      <dgm:spPr/>
      <dgm:t>
        <a:bodyPr/>
        <a:lstStyle/>
        <a:p>
          <a:pPr rtl="0"/>
          <a:r>
            <a:rPr lang="en-US" dirty="0"/>
            <a:t> X and Y are split into train/test sets as 80/20</a:t>
          </a:r>
        </a:p>
      </dgm:t>
    </dgm:pt>
    <dgm:pt modelId="{B3D54624-4BCE-468C-8121-CAFADCF1AD3C}" type="parTrans" cxnId="{22BACEC7-9A2B-474A-B033-02BAA40F0157}">
      <dgm:prSet/>
      <dgm:spPr/>
      <dgm:t>
        <a:bodyPr/>
        <a:lstStyle/>
        <a:p>
          <a:endParaRPr lang="en-US"/>
        </a:p>
      </dgm:t>
    </dgm:pt>
    <dgm:pt modelId="{00EFF0AA-9CDF-4E5D-8A38-800AED28F367}" type="sibTrans" cxnId="{22BACEC7-9A2B-474A-B033-02BAA40F0157}">
      <dgm:prSet/>
      <dgm:spPr/>
      <dgm:t>
        <a:bodyPr/>
        <a:lstStyle/>
        <a:p>
          <a:endParaRPr lang="en-US"/>
        </a:p>
      </dgm:t>
    </dgm:pt>
    <dgm:pt modelId="{7F2512A6-CE2F-4028-9077-D35B9FF0DB74}">
      <dgm:prSet phldr="0"/>
      <dgm:spPr/>
      <dgm:t>
        <a:bodyPr/>
        <a:lstStyle/>
        <a:p>
          <a:pPr rtl="0"/>
          <a:r>
            <a:rPr lang="en-US" dirty="0"/>
            <a:t> </a:t>
          </a:r>
          <a:r>
            <a:rPr lang="en-US" dirty="0" err="1"/>
            <a:t>Mutliple</a:t>
          </a:r>
          <a:r>
            <a:rPr lang="en-US" dirty="0"/>
            <a:t> models are </a:t>
          </a:r>
          <a:r>
            <a:rPr lang="en-US" dirty="0" err="1"/>
            <a:t>trainde</a:t>
          </a:r>
          <a:r>
            <a:rPr lang="en-US" dirty="0"/>
            <a:t> and tested</a:t>
          </a:r>
        </a:p>
      </dgm:t>
    </dgm:pt>
    <dgm:pt modelId="{3816D7A5-2DC0-493B-92A5-34590A2D4438}" type="parTrans" cxnId="{33B614BD-BAF3-4D8E-99BE-9B85780507B5}">
      <dgm:prSet/>
      <dgm:spPr/>
      <dgm:t>
        <a:bodyPr/>
        <a:lstStyle/>
        <a:p>
          <a:endParaRPr lang="en-US"/>
        </a:p>
      </dgm:t>
    </dgm:pt>
    <dgm:pt modelId="{BDC8796E-D707-49C5-87DB-85CEB5D2E8AA}" type="sibTrans" cxnId="{33B614BD-BAF3-4D8E-99BE-9B85780507B5}">
      <dgm:prSet/>
      <dgm:spPr/>
      <dgm:t>
        <a:bodyPr/>
        <a:lstStyle/>
        <a:p>
          <a:endParaRPr lang="en-US"/>
        </a:p>
      </dgm:t>
    </dgm:pt>
    <dgm:pt modelId="{8ADAF5AA-35CE-4CE4-8953-4D479B277FC8}">
      <dgm:prSet phldr="0"/>
      <dgm:spPr/>
      <dgm:t>
        <a:bodyPr/>
        <a:lstStyle/>
        <a:p>
          <a:pPr rtl="0"/>
          <a:r>
            <a:rPr lang="en-US" dirty="0"/>
            <a:t>The results are summarized with the respective metrices</a:t>
          </a:r>
        </a:p>
      </dgm:t>
    </dgm:pt>
    <dgm:pt modelId="{766D26E7-5554-4F79-830D-628013A20EAB}" type="parTrans" cxnId="{B3FAEB27-999B-4CA8-AA40-D0CA63EBFA2C}">
      <dgm:prSet/>
      <dgm:spPr/>
      <dgm:t>
        <a:bodyPr/>
        <a:lstStyle/>
        <a:p>
          <a:endParaRPr lang="en-US"/>
        </a:p>
      </dgm:t>
    </dgm:pt>
    <dgm:pt modelId="{2C93CB92-5456-4C5F-8F93-8C46A1E33100}" type="sibTrans" cxnId="{B3FAEB27-999B-4CA8-AA40-D0CA63EBFA2C}">
      <dgm:prSet/>
      <dgm:spPr/>
      <dgm:t>
        <a:bodyPr/>
        <a:lstStyle/>
        <a:p>
          <a:endParaRPr lang="en-US"/>
        </a:p>
      </dgm:t>
    </dgm:pt>
    <dgm:pt modelId="{AC42A5CD-DD54-499E-8EC3-76A169BB46E2}" type="pres">
      <dgm:prSet presAssocID="{67529239-759D-4B29-A72C-DBBD9A314B34}" presName="Name0" presStyleCnt="0">
        <dgm:presLayoutVars>
          <dgm:dir/>
          <dgm:resizeHandles val="exact"/>
        </dgm:presLayoutVars>
      </dgm:prSet>
      <dgm:spPr/>
    </dgm:pt>
    <dgm:pt modelId="{5F3FCB43-4F6F-40DC-A6C0-257ADEC6A97B}" type="pres">
      <dgm:prSet presAssocID="{F7AC5465-56C8-4C8A-B5CB-872CA2B2A3B6}" presName="node" presStyleLbl="node1" presStyleIdx="0" presStyleCnt="6">
        <dgm:presLayoutVars>
          <dgm:bulletEnabled val="1"/>
        </dgm:presLayoutVars>
      </dgm:prSet>
      <dgm:spPr/>
    </dgm:pt>
    <dgm:pt modelId="{75D473EC-8D9E-4F50-8CCC-3424E976651B}" type="pres">
      <dgm:prSet presAssocID="{E10216A2-59CE-44AC-B394-4AEF0FF751A9}" presName="sibTrans" presStyleLbl="sibTrans2D1" presStyleIdx="0" presStyleCnt="5"/>
      <dgm:spPr/>
    </dgm:pt>
    <dgm:pt modelId="{87058664-85BB-4E82-B238-D2D6098F371B}" type="pres">
      <dgm:prSet presAssocID="{E10216A2-59CE-44AC-B394-4AEF0FF751A9}" presName="connectorText" presStyleLbl="sibTrans2D1" presStyleIdx="0" presStyleCnt="5"/>
      <dgm:spPr/>
    </dgm:pt>
    <dgm:pt modelId="{24D2EBE8-C320-45E5-86EB-ADEC8F4C0533}" type="pres">
      <dgm:prSet presAssocID="{9C7FCEFC-1048-4269-B380-1611ECDEBEF9}" presName="node" presStyleLbl="node1" presStyleIdx="1" presStyleCnt="6">
        <dgm:presLayoutVars>
          <dgm:bulletEnabled val="1"/>
        </dgm:presLayoutVars>
      </dgm:prSet>
      <dgm:spPr/>
    </dgm:pt>
    <dgm:pt modelId="{DCBB928B-D908-4D46-9D77-33BEE3BC6C66}" type="pres">
      <dgm:prSet presAssocID="{923CF830-436C-4DA2-9208-71D7F841F917}" presName="sibTrans" presStyleLbl="sibTrans2D1" presStyleIdx="1" presStyleCnt="5"/>
      <dgm:spPr/>
    </dgm:pt>
    <dgm:pt modelId="{8BFD54E2-EA34-4EA5-A4A3-E0FB52E4B5F2}" type="pres">
      <dgm:prSet presAssocID="{923CF830-436C-4DA2-9208-71D7F841F917}" presName="connectorText" presStyleLbl="sibTrans2D1" presStyleIdx="1" presStyleCnt="5"/>
      <dgm:spPr/>
    </dgm:pt>
    <dgm:pt modelId="{E717FBEC-7B85-49C3-B48D-1FE92A763955}" type="pres">
      <dgm:prSet presAssocID="{1DA9D92C-3DBE-4692-9144-7963821618A2}" presName="node" presStyleLbl="node1" presStyleIdx="2" presStyleCnt="6">
        <dgm:presLayoutVars>
          <dgm:bulletEnabled val="1"/>
        </dgm:presLayoutVars>
      </dgm:prSet>
      <dgm:spPr/>
    </dgm:pt>
    <dgm:pt modelId="{30DE5FCC-C229-42E5-B195-FE2095E0D227}" type="pres">
      <dgm:prSet presAssocID="{70004E7F-F53E-49B4-BBC5-601AD791658F}" presName="sibTrans" presStyleLbl="sibTrans2D1" presStyleIdx="2" presStyleCnt="5"/>
      <dgm:spPr/>
    </dgm:pt>
    <dgm:pt modelId="{14996DF0-2827-403A-95FE-FFFD2E9E8B21}" type="pres">
      <dgm:prSet presAssocID="{70004E7F-F53E-49B4-BBC5-601AD791658F}" presName="connectorText" presStyleLbl="sibTrans2D1" presStyleIdx="2" presStyleCnt="5"/>
      <dgm:spPr/>
    </dgm:pt>
    <dgm:pt modelId="{0348E575-3CA7-4250-842C-40FEEFE004A5}" type="pres">
      <dgm:prSet presAssocID="{92A99B31-6A3E-40BA-87D8-3DAFE98B71A1}" presName="node" presStyleLbl="node1" presStyleIdx="3" presStyleCnt="6">
        <dgm:presLayoutVars>
          <dgm:bulletEnabled val="1"/>
        </dgm:presLayoutVars>
      </dgm:prSet>
      <dgm:spPr/>
    </dgm:pt>
    <dgm:pt modelId="{D1FA8D33-5A63-4CD7-A354-418D03853279}" type="pres">
      <dgm:prSet presAssocID="{00EFF0AA-9CDF-4E5D-8A38-800AED28F367}" presName="sibTrans" presStyleLbl="sibTrans2D1" presStyleIdx="3" presStyleCnt="5"/>
      <dgm:spPr/>
    </dgm:pt>
    <dgm:pt modelId="{A00B380D-0A06-41D5-A4FB-EE5C242DCF39}" type="pres">
      <dgm:prSet presAssocID="{00EFF0AA-9CDF-4E5D-8A38-800AED28F367}" presName="connectorText" presStyleLbl="sibTrans2D1" presStyleIdx="3" presStyleCnt="5"/>
      <dgm:spPr/>
    </dgm:pt>
    <dgm:pt modelId="{03446E5E-E77F-45AD-8EEE-D140EB18DD5D}" type="pres">
      <dgm:prSet presAssocID="{7F2512A6-CE2F-4028-9077-D35B9FF0DB74}" presName="node" presStyleLbl="node1" presStyleIdx="4" presStyleCnt="6">
        <dgm:presLayoutVars>
          <dgm:bulletEnabled val="1"/>
        </dgm:presLayoutVars>
      </dgm:prSet>
      <dgm:spPr/>
    </dgm:pt>
    <dgm:pt modelId="{54241580-412A-4394-8D67-BD8B1FB2F825}" type="pres">
      <dgm:prSet presAssocID="{BDC8796E-D707-49C5-87DB-85CEB5D2E8AA}" presName="sibTrans" presStyleLbl="sibTrans2D1" presStyleIdx="4" presStyleCnt="5"/>
      <dgm:spPr/>
    </dgm:pt>
    <dgm:pt modelId="{BDDE6453-897A-49BA-898A-5F0AC463B83A}" type="pres">
      <dgm:prSet presAssocID="{BDC8796E-D707-49C5-87DB-85CEB5D2E8AA}" presName="connectorText" presStyleLbl="sibTrans2D1" presStyleIdx="4" presStyleCnt="5"/>
      <dgm:spPr/>
    </dgm:pt>
    <dgm:pt modelId="{DA61379A-54E5-4D2D-8D9C-58B77CA40146}" type="pres">
      <dgm:prSet presAssocID="{8ADAF5AA-35CE-4CE4-8953-4D479B277FC8}" presName="node" presStyleLbl="node1" presStyleIdx="5" presStyleCnt="6">
        <dgm:presLayoutVars>
          <dgm:bulletEnabled val="1"/>
        </dgm:presLayoutVars>
      </dgm:prSet>
      <dgm:spPr/>
    </dgm:pt>
  </dgm:ptLst>
  <dgm:cxnLst>
    <dgm:cxn modelId="{65A0AE0C-FD71-4D31-BEE5-3A68CB62AAE9}" type="presOf" srcId="{67529239-759D-4B29-A72C-DBBD9A314B34}" destId="{AC42A5CD-DD54-499E-8EC3-76A169BB46E2}" srcOrd="0" destOrd="0" presId="urn:microsoft.com/office/officeart/2005/8/layout/process1"/>
    <dgm:cxn modelId="{DC6E1A0D-F76B-40C3-B881-A496B2E50AB8}" type="presOf" srcId="{923CF830-436C-4DA2-9208-71D7F841F917}" destId="{8BFD54E2-EA34-4EA5-A4A3-E0FB52E4B5F2}" srcOrd="1" destOrd="0" presId="urn:microsoft.com/office/officeart/2005/8/layout/process1"/>
    <dgm:cxn modelId="{7073AC14-8B22-458F-ADF6-27463A6568E8}" type="presOf" srcId="{E10216A2-59CE-44AC-B394-4AEF0FF751A9}" destId="{87058664-85BB-4E82-B238-D2D6098F371B}" srcOrd="1" destOrd="0" presId="urn:microsoft.com/office/officeart/2005/8/layout/process1"/>
    <dgm:cxn modelId="{8C545E16-AB66-47F4-8AE2-760AC26D92DA}" srcId="{67529239-759D-4B29-A72C-DBBD9A314B34}" destId="{F7AC5465-56C8-4C8A-B5CB-872CA2B2A3B6}" srcOrd="0" destOrd="0" parTransId="{1AA3F9E4-D2E9-431B-887A-632F05D08C8C}" sibTransId="{E10216A2-59CE-44AC-B394-4AEF0FF751A9}"/>
    <dgm:cxn modelId="{C9F51A1C-D3A2-4E33-98E3-CABF0586DB04}" type="presOf" srcId="{1DA9D92C-3DBE-4692-9144-7963821618A2}" destId="{E717FBEC-7B85-49C3-B48D-1FE92A763955}" srcOrd="0" destOrd="0" presId="urn:microsoft.com/office/officeart/2005/8/layout/process1"/>
    <dgm:cxn modelId="{A232301D-FBF5-4BAF-90A5-EA0CD6969B84}" type="presOf" srcId="{BDC8796E-D707-49C5-87DB-85CEB5D2E8AA}" destId="{54241580-412A-4394-8D67-BD8B1FB2F825}" srcOrd="0" destOrd="0" presId="urn:microsoft.com/office/officeart/2005/8/layout/process1"/>
    <dgm:cxn modelId="{B3FAEB27-999B-4CA8-AA40-D0CA63EBFA2C}" srcId="{67529239-759D-4B29-A72C-DBBD9A314B34}" destId="{8ADAF5AA-35CE-4CE4-8953-4D479B277FC8}" srcOrd="5" destOrd="0" parTransId="{766D26E7-5554-4F79-830D-628013A20EAB}" sibTransId="{2C93CB92-5456-4C5F-8F93-8C46A1E33100}"/>
    <dgm:cxn modelId="{550CB72F-78DD-4603-B7A0-BB62140C38C5}" type="presOf" srcId="{E10216A2-59CE-44AC-B394-4AEF0FF751A9}" destId="{75D473EC-8D9E-4F50-8CCC-3424E976651B}" srcOrd="0" destOrd="0" presId="urn:microsoft.com/office/officeart/2005/8/layout/process1"/>
    <dgm:cxn modelId="{4AC58C5B-4ED6-4CE4-9F9D-030CA171CBD5}" srcId="{67529239-759D-4B29-A72C-DBBD9A314B34}" destId="{9C7FCEFC-1048-4269-B380-1611ECDEBEF9}" srcOrd="1" destOrd="0" parTransId="{05902B4B-E4A9-4165-96EB-2BA9B85A0825}" sibTransId="{923CF830-436C-4DA2-9208-71D7F841F917}"/>
    <dgm:cxn modelId="{8FF98F5F-5545-420C-92DB-6B2B10F09C15}" type="presOf" srcId="{70004E7F-F53E-49B4-BBC5-601AD791658F}" destId="{14996DF0-2827-403A-95FE-FFFD2E9E8B21}" srcOrd="1" destOrd="0" presId="urn:microsoft.com/office/officeart/2005/8/layout/process1"/>
    <dgm:cxn modelId="{550ABF47-9623-4CA6-9E7F-335DE5A07B3C}" srcId="{67529239-759D-4B29-A72C-DBBD9A314B34}" destId="{1DA9D92C-3DBE-4692-9144-7963821618A2}" srcOrd="2" destOrd="0" parTransId="{3599627F-02BC-4E18-A4E8-E9EBA54510B4}" sibTransId="{70004E7F-F53E-49B4-BBC5-601AD791658F}"/>
    <dgm:cxn modelId="{BB28886A-AAE7-44FB-914D-D8ED55B1BAD0}" type="presOf" srcId="{9C7FCEFC-1048-4269-B380-1611ECDEBEF9}" destId="{24D2EBE8-C320-45E5-86EB-ADEC8F4C0533}" srcOrd="0" destOrd="0" presId="urn:microsoft.com/office/officeart/2005/8/layout/process1"/>
    <dgm:cxn modelId="{36B35D6F-8774-4AC9-A8BF-A25C27C78E3A}" type="presOf" srcId="{70004E7F-F53E-49B4-BBC5-601AD791658F}" destId="{30DE5FCC-C229-42E5-B195-FE2095E0D227}" srcOrd="0" destOrd="0" presId="urn:microsoft.com/office/officeart/2005/8/layout/process1"/>
    <dgm:cxn modelId="{C21EC055-47DF-4FF2-81B7-8045614D6707}" type="presOf" srcId="{923CF830-436C-4DA2-9208-71D7F841F917}" destId="{DCBB928B-D908-4D46-9D77-33BEE3BC6C66}" srcOrd="0" destOrd="0" presId="urn:microsoft.com/office/officeart/2005/8/layout/process1"/>
    <dgm:cxn modelId="{A98EA88A-6161-4700-ADE5-57D6924FB928}" type="presOf" srcId="{00EFF0AA-9CDF-4E5D-8A38-800AED28F367}" destId="{D1FA8D33-5A63-4CD7-A354-418D03853279}" srcOrd="0" destOrd="0" presId="urn:microsoft.com/office/officeart/2005/8/layout/process1"/>
    <dgm:cxn modelId="{04F36F95-F80C-4FFE-991F-35802F5742DC}" type="presOf" srcId="{F7AC5465-56C8-4C8A-B5CB-872CA2B2A3B6}" destId="{5F3FCB43-4F6F-40DC-A6C0-257ADEC6A97B}" srcOrd="0" destOrd="0" presId="urn:microsoft.com/office/officeart/2005/8/layout/process1"/>
    <dgm:cxn modelId="{E61DCCBB-9B3D-41EB-B7AE-E5ABA92C93B7}" type="presOf" srcId="{92A99B31-6A3E-40BA-87D8-3DAFE98B71A1}" destId="{0348E575-3CA7-4250-842C-40FEEFE004A5}" srcOrd="0" destOrd="0" presId="urn:microsoft.com/office/officeart/2005/8/layout/process1"/>
    <dgm:cxn modelId="{ED991DBC-34FD-4CBA-8BEE-E4DEA1DC98DC}" type="presOf" srcId="{BDC8796E-D707-49C5-87DB-85CEB5D2E8AA}" destId="{BDDE6453-897A-49BA-898A-5F0AC463B83A}" srcOrd="1" destOrd="0" presId="urn:microsoft.com/office/officeart/2005/8/layout/process1"/>
    <dgm:cxn modelId="{33B614BD-BAF3-4D8E-99BE-9B85780507B5}" srcId="{67529239-759D-4B29-A72C-DBBD9A314B34}" destId="{7F2512A6-CE2F-4028-9077-D35B9FF0DB74}" srcOrd="4" destOrd="0" parTransId="{3816D7A5-2DC0-493B-92A5-34590A2D4438}" sibTransId="{BDC8796E-D707-49C5-87DB-85CEB5D2E8AA}"/>
    <dgm:cxn modelId="{22BACEC7-9A2B-474A-B033-02BAA40F0157}" srcId="{67529239-759D-4B29-A72C-DBBD9A314B34}" destId="{92A99B31-6A3E-40BA-87D8-3DAFE98B71A1}" srcOrd="3" destOrd="0" parTransId="{B3D54624-4BCE-468C-8121-CAFADCF1AD3C}" sibTransId="{00EFF0AA-9CDF-4E5D-8A38-800AED28F367}"/>
    <dgm:cxn modelId="{73D1C9CA-0F25-4497-8623-B219BE7C9CDA}" type="presOf" srcId="{00EFF0AA-9CDF-4E5D-8A38-800AED28F367}" destId="{A00B380D-0A06-41D5-A4FB-EE5C242DCF39}" srcOrd="1" destOrd="0" presId="urn:microsoft.com/office/officeart/2005/8/layout/process1"/>
    <dgm:cxn modelId="{CCA689D6-8056-43B1-8B97-4D931F798F02}" type="presOf" srcId="{8ADAF5AA-35CE-4CE4-8953-4D479B277FC8}" destId="{DA61379A-54E5-4D2D-8D9C-58B77CA40146}" srcOrd="0" destOrd="0" presId="urn:microsoft.com/office/officeart/2005/8/layout/process1"/>
    <dgm:cxn modelId="{976BDAE6-1F0A-4905-A4CD-EF34A92F9AB4}" type="presOf" srcId="{7F2512A6-CE2F-4028-9077-D35B9FF0DB74}" destId="{03446E5E-E77F-45AD-8EEE-D140EB18DD5D}" srcOrd="0" destOrd="0" presId="urn:microsoft.com/office/officeart/2005/8/layout/process1"/>
    <dgm:cxn modelId="{8633F49C-E08D-4AFE-A55B-7FBC0265901E}" type="presParOf" srcId="{AC42A5CD-DD54-499E-8EC3-76A169BB46E2}" destId="{5F3FCB43-4F6F-40DC-A6C0-257ADEC6A97B}" srcOrd="0" destOrd="0" presId="urn:microsoft.com/office/officeart/2005/8/layout/process1"/>
    <dgm:cxn modelId="{A0DBF51B-C218-4BC2-8A9C-A389B3FB7052}" type="presParOf" srcId="{AC42A5CD-DD54-499E-8EC3-76A169BB46E2}" destId="{75D473EC-8D9E-4F50-8CCC-3424E976651B}" srcOrd="1" destOrd="0" presId="urn:microsoft.com/office/officeart/2005/8/layout/process1"/>
    <dgm:cxn modelId="{3D49C1E5-5403-4DB2-B4EA-CE8D3E4A6CE7}" type="presParOf" srcId="{75D473EC-8D9E-4F50-8CCC-3424E976651B}" destId="{87058664-85BB-4E82-B238-D2D6098F371B}" srcOrd="0" destOrd="0" presId="urn:microsoft.com/office/officeart/2005/8/layout/process1"/>
    <dgm:cxn modelId="{F228CF65-2523-434D-B335-36523F44F7E3}" type="presParOf" srcId="{AC42A5CD-DD54-499E-8EC3-76A169BB46E2}" destId="{24D2EBE8-C320-45E5-86EB-ADEC8F4C0533}" srcOrd="2" destOrd="0" presId="urn:microsoft.com/office/officeart/2005/8/layout/process1"/>
    <dgm:cxn modelId="{7E7F3BDD-57A4-4708-9647-90C84EA73E9E}" type="presParOf" srcId="{AC42A5CD-DD54-499E-8EC3-76A169BB46E2}" destId="{DCBB928B-D908-4D46-9D77-33BEE3BC6C66}" srcOrd="3" destOrd="0" presId="urn:microsoft.com/office/officeart/2005/8/layout/process1"/>
    <dgm:cxn modelId="{E6668CCC-3331-42CE-812E-32D82778B2BF}" type="presParOf" srcId="{DCBB928B-D908-4D46-9D77-33BEE3BC6C66}" destId="{8BFD54E2-EA34-4EA5-A4A3-E0FB52E4B5F2}" srcOrd="0" destOrd="0" presId="urn:microsoft.com/office/officeart/2005/8/layout/process1"/>
    <dgm:cxn modelId="{4338B49D-AFFD-42BE-93B5-1B40E5BD9A66}" type="presParOf" srcId="{AC42A5CD-DD54-499E-8EC3-76A169BB46E2}" destId="{E717FBEC-7B85-49C3-B48D-1FE92A763955}" srcOrd="4" destOrd="0" presId="urn:microsoft.com/office/officeart/2005/8/layout/process1"/>
    <dgm:cxn modelId="{90C534BB-AEA8-4EF3-85F2-626E37D35484}" type="presParOf" srcId="{AC42A5CD-DD54-499E-8EC3-76A169BB46E2}" destId="{30DE5FCC-C229-42E5-B195-FE2095E0D227}" srcOrd="5" destOrd="0" presId="urn:microsoft.com/office/officeart/2005/8/layout/process1"/>
    <dgm:cxn modelId="{C4BAA551-8DC1-4E08-AD18-E9A6DFC9541F}" type="presParOf" srcId="{30DE5FCC-C229-42E5-B195-FE2095E0D227}" destId="{14996DF0-2827-403A-95FE-FFFD2E9E8B21}" srcOrd="0" destOrd="0" presId="urn:microsoft.com/office/officeart/2005/8/layout/process1"/>
    <dgm:cxn modelId="{721B9A23-5B97-47C6-B184-0315F93490E6}" type="presParOf" srcId="{AC42A5CD-DD54-499E-8EC3-76A169BB46E2}" destId="{0348E575-3CA7-4250-842C-40FEEFE004A5}" srcOrd="6" destOrd="0" presId="urn:microsoft.com/office/officeart/2005/8/layout/process1"/>
    <dgm:cxn modelId="{F9A42BCA-DEC7-492C-94CC-5FFE6C37032B}" type="presParOf" srcId="{AC42A5CD-DD54-499E-8EC3-76A169BB46E2}" destId="{D1FA8D33-5A63-4CD7-A354-418D03853279}" srcOrd="7" destOrd="0" presId="urn:microsoft.com/office/officeart/2005/8/layout/process1"/>
    <dgm:cxn modelId="{87EF08A4-DACC-48F9-BB4A-0FEAD313D129}" type="presParOf" srcId="{D1FA8D33-5A63-4CD7-A354-418D03853279}" destId="{A00B380D-0A06-41D5-A4FB-EE5C242DCF39}" srcOrd="0" destOrd="0" presId="urn:microsoft.com/office/officeart/2005/8/layout/process1"/>
    <dgm:cxn modelId="{1199D6E9-A4B7-46FE-9D11-C45400B0AA09}" type="presParOf" srcId="{AC42A5CD-DD54-499E-8EC3-76A169BB46E2}" destId="{03446E5E-E77F-45AD-8EEE-D140EB18DD5D}" srcOrd="8" destOrd="0" presId="urn:microsoft.com/office/officeart/2005/8/layout/process1"/>
    <dgm:cxn modelId="{8D1E7FD5-845A-4FF8-BB26-97162D69B8BB}" type="presParOf" srcId="{AC42A5CD-DD54-499E-8EC3-76A169BB46E2}" destId="{54241580-412A-4394-8D67-BD8B1FB2F825}" srcOrd="9" destOrd="0" presId="urn:microsoft.com/office/officeart/2005/8/layout/process1"/>
    <dgm:cxn modelId="{D7578B74-CFCC-43F5-A9B7-BCBC023FCC8B}" type="presParOf" srcId="{54241580-412A-4394-8D67-BD8B1FB2F825}" destId="{BDDE6453-897A-49BA-898A-5F0AC463B83A}" srcOrd="0" destOrd="0" presId="urn:microsoft.com/office/officeart/2005/8/layout/process1"/>
    <dgm:cxn modelId="{E1C1BDE4-549D-48F7-AE76-E78F66A24200}" type="presParOf" srcId="{AC42A5CD-DD54-499E-8EC3-76A169BB46E2}" destId="{DA61379A-54E5-4D2D-8D9C-58B77CA40146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D17B9-C364-42BC-A8C2-FDFA940E929D}">
      <dsp:nvSpPr>
        <dsp:cNvPr id="0" name=""/>
        <dsp:cNvSpPr/>
      </dsp:nvSpPr>
      <dsp:spPr>
        <a:xfrm>
          <a:off x="1463040" y="0"/>
          <a:ext cx="1645919" cy="914399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libri Light" panose="020F0302020204030204"/>
            </a:rPr>
            <a:t> SapceX API</a:t>
          </a:r>
          <a:endParaRPr lang="en-US" sz="2000" kern="1200" dirty="0"/>
        </a:p>
      </dsp:txBody>
      <dsp:txXfrm>
        <a:off x="1489822" y="26782"/>
        <a:ext cx="1592355" cy="860835"/>
      </dsp:txXfrm>
    </dsp:sp>
    <dsp:sp modelId="{915BF605-C0A1-4994-A753-CC0CDE08484A}">
      <dsp:nvSpPr>
        <dsp:cNvPr id="0" name=""/>
        <dsp:cNvSpPr/>
      </dsp:nvSpPr>
      <dsp:spPr>
        <a:xfrm rot="5400000">
          <a:off x="2114550" y="937260"/>
          <a:ext cx="342899" cy="4114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-5400000">
        <a:off x="2162556" y="971550"/>
        <a:ext cx="246887" cy="240029"/>
      </dsp:txXfrm>
    </dsp:sp>
    <dsp:sp modelId="{006FCEAA-7971-4CA2-B32F-33C5F9703DC4}">
      <dsp:nvSpPr>
        <dsp:cNvPr id="0" name=""/>
        <dsp:cNvSpPr/>
      </dsp:nvSpPr>
      <dsp:spPr>
        <a:xfrm>
          <a:off x="1463040" y="1371600"/>
          <a:ext cx="1645919" cy="914399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315764"/>
            <a:satOff val="-2444"/>
            <a:lumOff val="1541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libri Light" panose="020F0302020204030204"/>
            </a:rPr>
            <a:t> JSON to </a:t>
          </a:r>
          <a:r>
            <a:rPr lang="en-US" sz="2000" kern="1200" dirty="0" err="1">
              <a:latin typeface="Calibri Light" panose="020F0302020204030204"/>
            </a:rPr>
            <a:t>DataFrame</a:t>
          </a:r>
          <a:endParaRPr lang="en-US" sz="2000" kern="1200" dirty="0" err="1"/>
        </a:p>
      </dsp:txBody>
      <dsp:txXfrm>
        <a:off x="1489822" y="1398382"/>
        <a:ext cx="1592355" cy="860835"/>
      </dsp:txXfrm>
    </dsp:sp>
    <dsp:sp modelId="{4A58923F-7424-4DC4-8112-C8D8190B24CF}">
      <dsp:nvSpPr>
        <dsp:cNvPr id="0" name=""/>
        <dsp:cNvSpPr/>
      </dsp:nvSpPr>
      <dsp:spPr>
        <a:xfrm rot="5400000">
          <a:off x="2114550" y="2308859"/>
          <a:ext cx="342899" cy="4114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631618"/>
            <a:satOff val="-4426"/>
            <a:lumOff val="2823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-5400000">
        <a:off x="2162556" y="2343149"/>
        <a:ext cx="246887" cy="240029"/>
      </dsp:txXfrm>
    </dsp:sp>
    <dsp:sp modelId="{C18AF37A-1202-4852-804D-29C7A17F5FA5}">
      <dsp:nvSpPr>
        <dsp:cNvPr id="0" name=""/>
        <dsp:cNvSpPr/>
      </dsp:nvSpPr>
      <dsp:spPr>
        <a:xfrm>
          <a:off x="1463040" y="2743199"/>
          <a:ext cx="1645919" cy="914399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631527"/>
            <a:satOff val="-4888"/>
            <a:lumOff val="3082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libri Light" panose="020F0302020204030204"/>
            </a:rPr>
            <a:t> SAVE in .csv format</a:t>
          </a:r>
          <a:endParaRPr lang="en-US" sz="2000" kern="1200" dirty="0"/>
        </a:p>
      </dsp:txBody>
      <dsp:txXfrm>
        <a:off x="1489822" y="2769981"/>
        <a:ext cx="1592355" cy="8608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D17B9-C364-42BC-A8C2-FDFA940E929D}">
      <dsp:nvSpPr>
        <dsp:cNvPr id="0" name=""/>
        <dsp:cNvSpPr/>
      </dsp:nvSpPr>
      <dsp:spPr>
        <a:xfrm>
          <a:off x="1463040" y="0"/>
          <a:ext cx="1645919" cy="914399"/>
        </a:xfrm>
        <a:prstGeom prst="roundRect">
          <a:avLst>
            <a:gd name="adj" fmla="val 10000"/>
          </a:avLst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Web Scraping from Wikipedia</a:t>
          </a:r>
          <a:endParaRPr lang="en-US" sz="1800" kern="1200" dirty="0"/>
        </a:p>
      </dsp:txBody>
      <dsp:txXfrm>
        <a:off x="1489822" y="26782"/>
        <a:ext cx="1592355" cy="860835"/>
      </dsp:txXfrm>
    </dsp:sp>
    <dsp:sp modelId="{915BF605-C0A1-4994-A753-CC0CDE08484A}">
      <dsp:nvSpPr>
        <dsp:cNvPr id="0" name=""/>
        <dsp:cNvSpPr/>
      </dsp:nvSpPr>
      <dsp:spPr>
        <a:xfrm rot="5400000">
          <a:off x="2114550" y="937260"/>
          <a:ext cx="342899" cy="4114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2162556" y="971550"/>
        <a:ext cx="246887" cy="240029"/>
      </dsp:txXfrm>
    </dsp:sp>
    <dsp:sp modelId="{006FCEAA-7971-4CA2-B32F-33C5F9703DC4}">
      <dsp:nvSpPr>
        <dsp:cNvPr id="0" name=""/>
        <dsp:cNvSpPr/>
      </dsp:nvSpPr>
      <dsp:spPr>
        <a:xfrm>
          <a:off x="1463040" y="1371600"/>
          <a:ext cx="1645919" cy="914399"/>
        </a:xfrm>
        <a:prstGeom prst="roundRect">
          <a:avLst>
            <a:gd name="adj" fmla="val 10000"/>
          </a:avLst>
        </a:prstGeom>
        <a:solidFill>
          <a:schemeClr val="accent5">
            <a:shade val="80000"/>
            <a:hueOff val="0"/>
            <a:satOff val="11695"/>
            <a:lumOff val="1053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 </a:t>
          </a:r>
          <a:r>
            <a:rPr lang="en-US" sz="1800" kern="1200" dirty="0" err="1">
              <a:latin typeface="Calibri Light" panose="020F0302020204030204"/>
            </a:rPr>
            <a:t>BeautifulSoup</a:t>
          </a:r>
          <a:r>
            <a:rPr lang="en-US" sz="1800" kern="1200" dirty="0">
              <a:latin typeface="Calibri Light" panose="020F0302020204030204"/>
            </a:rPr>
            <a:t> to </a:t>
          </a:r>
          <a:r>
            <a:rPr lang="en-US" sz="1800" kern="1200" dirty="0" err="1">
              <a:latin typeface="Calibri Light" panose="020F0302020204030204"/>
            </a:rPr>
            <a:t>DataFrame</a:t>
          </a:r>
          <a:endParaRPr lang="en-US" sz="1800" kern="1200" dirty="0"/>
        </a:p>
      </dsp:txBody>
      <dsp:txXfrm>
        <a:off x="1489822" y="1398382"/>
        <a:ext cx="1592355" cy="860835"/>
      </dsp:txXfrm>
    </dsp:sp>
    <dsp:sp modelId="{4A58923F-7424-4DC4-8112-C8D8190B24CF}">
      <dsp:nvSpPr>
        <dsp:cNvPr id="0" name=""/>
        <dsp:cNvSpPr/>
      </dsp:nvSpPr>
      <dsp:spPr>
        <a:xfrm rot="5400000">
          <a:off x="2114550" y="2308859"/>
          <a:ext cx="342899" cy="4114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0"/>
            <a:satOff val="12224"/>
            <a:lumOff val="1771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2162556" y="2343149"/>
        <a:ext cx="246887" cy="240029"/>
      </dsp:txXfrm>
    </dsp:sp>
    <dsp:sp modelId="{C18AF37A-1202-4852-804D-29C7A17F5FA5}">
      <dsp:nvSpPr>
        <dsp:cNvPr id="0" name=""/>
        <dsp:cNvSpPr/>
      </dsp:nvSpPr>
      <dsp:spPr>
        <a:xfrm>
          <a:off x="1463040" y="2743199"/>
          <a:ext cx="1645919" cy="914399"/>
        </a:xfrm>
        <a:prstGeom prst="roundRect">
          <a:avLst>
            <a:gd name="adj" fmla="val 10000"/>
          </a:avLst>
        </a:prstGeom>
        <a:solidFill>
          <a:schemeClr val="accent5">
            <a:shade val="80000"/>
            <a:hueOff val="0"/>
            <a:satOff val="23390"/>
            <a:lumOff val="2105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 SAVE in .csv format</a:t>
          </a:r>
          <a:endParaRPr lang="en-US" sz="1800" kern="1200" dirty="0"/>
        </a:p>
      </dsp:txBody>
      <dsp:txXfrm>
        <a:off x="1489822" y="2769981"/>
        <a:ext cx="1592355" cy="8608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5BF39F-08F5-4D19-AD9F-57C8FABAEA28}">
      <dsp:nvSpPr>
        <dsp:cNvPr id="0" name=""/>
        <dsp:cNvSpPr/>
      </dsp:nvSpPr>
      <dsp:spPr>
        <a:xfrm>
          <a:off x="0" y="129503"/>
          <a:ext cx="5319811" cy="31180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launches/past</a:t>
          </a:r>
        </a:p>
      </dsp:txBody>
      <dsp:txXfrm>
        <a:off x="15221" y="144724"/>
        <a:ext cx="5289369" cy="281363"/>
      </dsp:txXfrm>
    </dsp:sp>
    <dsp:sp modelId="{ADA13252-84C4-4274-923C-2626A05E952C}">
      <dsp:nvSpPr>
        <dsp:cNvPr id="0" name=""/>
        <dsp:cNvSpPr/>
      </dsp:nvSpPr>
      <dsp:spPr>
        <a:xfrm>
          <a:off x="0" y="441308"/>
          <a:ext cx="5319811" cy="1022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04" tIns="16510" rIns="92456" bIns="16510" numCol="1" spcCol="1270" anchor="t" anchorCtr="0">
          <a:noAutofit/>
        </a:bodyPr>
        <a:lstStyle/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 rocket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 payloads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 launchpad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 cores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 flight_number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 date_utc</a:t>
          </a:r>
        </a:p>
      </dsp:txBody>
      <dsp:txXfrm>
        <a:off x="0" y="441308"/>
        <a:ext cx="5319811" cy="1022580"/>
      </dsp:txXfrm>
    </dsp:sp>
    <dsp:sp modelId="{93E7C0D4-45B5-4ED9-99DB-BDBA5778B3D4}">
      <dsp:nvSpPr>
        <dsp:cNvPr id="0" name=""/>
        <dsp:cNvSpPr/>
      </dsp:nvSpPr>
      <dsp:spPr>
        <a:xfrm>
          <a:off x="0" y="1463888"/>
          <a:ext cx="5319811" cy="311805"/>
        </a:xfrm>
        <a:prstGeom prst="roundRect">
          <a:avLst/>
        </a:prstGeom>
        <a:solidFill>
          <a:schemeClr val="accent5">
            <a:hueOff val="2252699"/>
            <a:satOff val="-5635"/>
            <a:lumOff val="-61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 core</a:t>
          </a:r>
        </a:p>
      </dsp:txBody>
      <dsp:txXfrm>
        <a:off x="15221" y="1479109"/>
        <a:ext cx="5289369" cy="281363"/>
      </dsp:txXfrm>
    </dsp:sp>
    <dsp:sp modelId="{D4458774-8086-40F6-9C01-D4C49656FDB3}">
      <dsp:nvSpPr>
        <dsp:cNvPr id="0" name=""/>
        <dsp:cNvSpPr/>
      </dsp:nvSpPr>
      <dsp:spPr>
        <a:xfrm>
          <a:off x="0" y="1775693"/>
          <a:ext cx="5319811" cy="6862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04" tIns="16510" rIns="92456" bIns="16510" numCol="1" spcCol="1270" anchor="t" anchorCtr="0">
          <a:noAutofit/>
        </a:bodyPr>
        <a:lstStyle/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 outcome of the landing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type of the landing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number of flights with a core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 etc.</a:t>
          </a:r>
        </a:p>
      </dsp:txBody>
      <dsp:txXfrm>
        <a:off x="0" y="1775693"/>
        <a:ext cx="5319811" cy="686205"/>
      </dsp:txXfrm>
    </dsp:sp>
    <dsp:sp modelId="{87058C30-57FD-4472-84C4-9CDA2B7696A7}">
      <dsp:nvSpPr>
        <dsp:cNvPr id="0" name=""/>
        <dsp:cNvSpPr/>
      </dsp:nvSpPr>
      <dsp:spPr>
        <a:xfrm>
          <a:off x="0" y="2461899"/>
          <a:ext cx="5319811" cy="311805"/>
        </a:xfrm>
        <a:prstGeom prst="roundRect">
          <a:avLst/>
        </a:prstGeom>
        <a:solidFill>
          <a:schemeClr val="accent5">
            <a:hueOff val="4505397"/>
            <a:satOff val="-11270"/>
            <a:lumOff val="-1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  rockets</a:t>
          </a:r>
        </a:p>
      </dsp:txBody>
      <dsp:txXfrm>
        <a:off x="15221" y="2477120"/>
        <a:ext cx="5289369" cy="281363"/>
      </dsp:txXfrm>
    </dsp:sp>
    <dsp:sp modelId="{5324DEA8-11FB-4C8D-A892-1C3D8BC54242}">
      <dsp:nvSpPr>
        <dsp:cNvPr id="0" name=""/>
        <dsp:cNvSpPr/>
      </dsp:nvSpPr>
      <dsp:spPr>
        <a:xfrm>
          <a:off x="0" y="2773703"/>
          <a:ext cx="5319811" cy="215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04" tIns="16510" rIns="92456" bIns="16510" numCol="1" spcCol="1270" anchor="t" anchorCtr="0">
          <a:noAutofit/>
        </a:bodyPr>
        <a:lstStyle/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 Booster name</a:t>
          </a:r>
        </a:p>
      </dsp:txBody>
      <dsp:txXfrm>
        <a:off x="0" y="2773703"/>
        <a:ext cx="5319811" cy="215280"/>
      </dsp:txXfrm>
    </dsp:sp>
    <dsp:sp modelId="{09D1207E-F981-49E5-9207-C302AB1B2199}">
      <dsp:nvSpPr>
        <dsp:cNvPr id="0" name=""/>
        <dsp:cNvSpPr/>
      </dsp:nvSpPr>
      <dsp:spPr>
        <a:xfrm>
          <a:off x="0" y="2988984"/>
          <a:ext cx="5319811" cy="311805"/>
        </a:xfrm>
        <a:prstGeom prst="roundRect">
          <a:avLst/>
        </a:prstGeom>
        <a:solidFill>
          <a:schemeClr val="accent5">
            <a:hueOff val="6758096"/>
            <a:satOff val="-16904"/>
            <a:lumOff val="-183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 launchpads</a:t>
          </a:r>
        </a:p>
      </dsp:txBody>
      <dsp:txXfrm>
        <a:off x="15221" y="3004205"/>
        <a:ext cx="5289369" cy="281363"/>
      </dsp:txXfrm>
    </dsp:sp>
    <dsp:sp modelId="{9B4EAD0F-079D-4898-A54D-0116E566255D}">
      <dsp:nvSpPr>
        <dsp:cNvPr id="0" name=""/>
        <dsp:cNvSpPr/>
      </dsp:nvSpPr>
      <dsp:spPr>
        <a:xfrm>
          <a:off x="0" y="3300789"/>
          <a:ext cx="5319811" cy="343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04" tIns="16510" rIns="92456" bIns="16510" numCol="1" spcCol="1270" anchor="t" anchorCtr="0">
          <a:noAutofit/>
        </a:bodyPr>
        <a:lstStyle/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 Name of the launch site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 Longitude and Latitude</a:t>
          </a:r>
        </a:p>
      </dsp:txBody>
      <dsp:txXfrm>
        <a:off x="0" y="3300789"/>
        <a:ext cx="5319811" cy="343102"/>
      </dsp:txXfrm>
    </dsp:sp>
    <dsp:sp modelId="{2A4ED634-17BD-4AD4-9CD8-D85ACDE1A7C9}">
      <dsp:nvSpPr>
        <dsp:cNvPr id="0" name=""/>
        <dsp:cNvSpPr/>
      </dsp:nvSpPr>
      <dsp:spPr>
        <a:xfrm>
          <a:off x="0" y="3643891"/>
          <a:ext cx="5319811" cy="311805"/>
        </a:xfrm>
        <a:prstGeom prst="roundRect">
          <a:avLst/>
        </a:prstGeom>
        <a:solidFill>
          <a:schemeClr val="accent5">
            <a:hueOff val="9010794"/>
            <a:satOff val="-22539"/>
            <a:lumOff val="-2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 payloads</a:t>
          </a:r>
        </a:p>
      </dsp:txBody>
      <dsp:txXfrm>
        <a:off x="15221" y="3659112"/>
        <a:ext cx="5289369" cy="281363"/>
      </dsp:txXfrm>
    </dsp:sp>
    <dsp:sp modelId="{3CFA6F87-457A-4ECF-86E4-9D217A0C127C}">
      <dsp:nvSpPr>
        <dsp:cNvPr id="0" name=""/>
        <dsp:cNvSpPr/>
      </dsp:nvSpPr>
      <dsp:spPr>
        <a:xfrm>
          <a:off x="0" y="3955696"/>
          <a:ext cx="5319811" cy="3431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04" tIns="16510" rIns="92456" bIns="16510" numCol="1" spcCol="1270" anchor="t" anchorCtr="0">
          <a:noAutofit/>
        </a:bodyPr>
        <a:lstStyle/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 Mass of the payload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 dirty="0"/>
            <a:t> Orbit name</a:t>
          </a:r>
        </a:p>
      </dsp:txBody>
      <dsp:txXfrm>
        <a:off x="0" y="3955696"/>
        <a:ext cx="5319811" cy="3431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1AE5E0-A3D4-4758-BFC8-5E39252B4C36}">
      <dsp:nvSpPr>
        <dsp:cNvPr id="0" name=""/>
        <dsp:cNvSpPr/>
      </dsp:nvSpPr>
      <dsp:spPr>
        <a:xfrm>
          <a:off x="2369431" y="518081"/>
          <a:ext cx="40051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0514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58911" y="561645"/>
        <a:ext cx="21555" cy="4311"/>
      </dsp:txXfrm>
    </dsp:sp>
    <dsp:sp modelId="{A53CEB3E-7C91-483D-942D-E65BB4D06F35}">
      <dsp:nvSpPr>
        <dsp:cNvPr id="0" name=""/>
        <dsp:cNvSpPr/>
      </dsp:nvSpPr>
      <dsp:spPr>
        <a:xfrm>
          <a:off x="496820" y="1477"/>
          <a:ext cx="1874411" cy="11246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 </a:t>
          </a:r>
          <a:r>
            <a:rPr lang="en-US" sz="1100" kern="1200" dirty="0" err="1"/>
            <a:t>response.get</a:t>
          </a:r>
          <a:r>
            <a:rPr lang="en-US" sz="1100" kern="1200" dirty="0"/>
            <a:t> call</a:t>
          </a:r>
        </a:p>
      </dsp:txBody>
      <dsp:txXfrm>
        <a:off x="496820" y="1477"/>
        <a:ext cx="1874411" cy="1124646"/>
      </dsp:txXfrm>
    </dsp:sp>
    <dsp:sp modelId="{ADD13EBB-B975-42AF-BB20-6C8BCB105C6B}">
      <dsp:nvSpPr>
        <dsp:cNvPr id="0" name=""/>
        <dsp:cNvSpPr/>
      </dsp:nvSpPr>
      <dsp:spPr>
        <a:xfrm>
          <a:off x="1434025" y="1124324"/>
          <a:ext cx="2305526" cy="400514"/>
        </a:xfrm>
        <a:custGeom>
          <a:avLst/>
          <a:gdLst/>
          <a:ahLst/>
          <a:cxnLst/>
          <a:rect l="0" t="0" r="0" b="0"/>
          <a:pathLst>
            <a:path>
              <a:moveTo>
                <a:pt x="2305526" y="0"/>
              </a:moveTo>
              <a:lnTo>
                <a:pt x="2305526" y="217357"/>
              </a:lnTo>
              <a:lnTo>
                <a:pt x="0" y="217357"/>
              </a:lnTo>
              <a:lnTo>
                <a:pt x="0" y="400514"/>
              </a:lnTo>
            </a:path>
          </a:pathLst>
        </a:custGeom>
        <a:noFill/>
        <a:ln w="6350" cap="flat" cmpd="sng" algn="ctr">
          <a:solidFill>
            <a:schemeClr val="accent2">
              <a:hueOff val="2357366"/>
              <a:satOff val="-8879"/>
              <a:lumOff val="745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28151" y="1322426"/>
        <a:ext cx="117274" cy="4311"/>
      </dsp:txXfrm>
    </dsp:sp>
    <dsp:sp modelId="{EAEEF533-0240-4E93-BB4F-0F8AF9FD299D}">
      <dsp:nvSpPr>
        <dsp:cNvPr id="0" name=""/>
        <dsp:cNvSpPr/>
      </dsp:nvSpPr>
      <dsp:spPr>
        <a:xfrm>
          <a:off x="2802346" y="1477"/>
          <a:ext cx="1874411" cy="1124646"/>
        </a:xfrm>
        <a:prstGeom prst="rect">
          <a:avLst/>
        </a:prstGeom>
        <a:solidFill>
          <a:schemeClr val="accent2">
            <a:hueOff val="1768024"/>
            <a:satOff val="-6660"/>
            <a:lumOff val="558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 Creating of a </a:t>
          </a:r>
          <a:r>
            <a:rPr lang="en-US" sz="1100" kern="1200" dirty="0" err="1"/>
            <a:t>BeautifulSoup</a:t>
          </a:r>
          <a:r>
            <a:rPr lang="en-US" sz="1100" kern="1200" dirty="0"/>
            <a:t> object</a:t>
          </a:r>
        </a:p>
      </dsp:txBody>
      <dsp:txXfrm>
        <a:off x="2802346" y="1477"/>
        <a:ext cx="1874411" cy="1124646"/>
      </dsp:txXfrm>
    </dsp:sp>
    <dsp:sp modelId="{A4456092-B69F-401B-B8CA-BA9995637DFE}">
      <dsp:nvSpPr>
        <dsp:cNvPr id="0" name=""/>
        <dsp:cNvSpPr/>
      </dsp:nvSpPr>
      <dsp:spPr>
        <a:xfrm>
          <a:off x="2369431" y="2073843"/>
          <a:ext cx="40051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0514" y="45720"/>
              </a:lnTo>
            </a:path>
          </a:pathLst>
        </a:custGeom>
        <a:noFill/>
        <a:ln w="6350" cap="flat" cmpd="sng" algn="ctr">
          <a:solidFill>
            <a:schemeClr val="accent2">
              <a:hueOff val="4714731"/>
              <a:satOff val="-17759"/>
              <a:lumOff val="1490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58911" y="2117407"/>
        <a:ext cx="21555" cy="4311"/>
      </dsp:txXfrm>
    </dsp:sp>
    <dsp:sp modelId="{6961798F-4C7C-436E-A6DB-CF70A7D6EA5A}">
      <dsp:nvSpPr>
        <dsp:cNvPr id="0" name=""/>
        <dsp:cNvSpPr/>
      </dsp:nvSpPr>
      <dsp:spPr>
        <a:xfrm>
          <a:off x="496820" y="1557239"/>
          <a:ext cx="1874411" cy="1124646"/>
        </a:xfrm>
        <a:prstGeom prst="rect">
          <a:avLst/>
        </a:prstGeom>
        <a:solidFill>
          <a:schemeClr val="accent2">
            <a:hueOff val="3536049"/>
            <a:satOff val="-13319"/>
            <a:lumOff val="1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 Extracting columns name from the header by searching the "</a:t>
          </a:r>
          <a:r>
            <a:rPr lang="en-US" sz="1100" kern="1200" dirty="0" err="1"/>
            <a:t>th</a:t>
          </a:r>
          <a:r>
            <a:rPr lang="en-US" sz="1100" kern="1200" dirty="0"/>
            <a:t>" element</a:t>
          </a:r>
        </a:p>
      </dsp:txBody>
      <dsp:txXfrm>
        <a:off x="496820" y="1557239"/>
        <a:ext cx="1874411" cy="1124646"/>
      </dsp:txXfrm>
    </dsp:sp>
    <dsp:sp modelId="{537FFD26-8DA7-4EA1-B25A-F3F5B5BB5192}">
      <dsp:nvSpPr>
        <dsp:cNvPr id="0" name=""/>
        <dsp:cNvSpPr/>
      </dsp:nvSpPr>
      <dsp:spPr>
        <a:xfrm>
          <a:off x="1434025" y="2680086"/>
          <a:ext cx="2305526" cy="400514"/>
        </a:xfrm>
        <a:custGeom>
          <a:avLst/>
          <a:gdLst/>
          <a:ahLst/>
          <a:cxnLst/>
          <a:rect l="0" t="0" r="0" b="0"/>
          <a:pathLst>
            <a:path>
              <a:moveTo>
                <a:pt x="2305526" y="0"/>
              </a:moveTo>
              <a:lnTo>
                <a:pt x="2305526" y="217357"/>
              </a:lnTo>
              <a:lnTo>
                <a:pt x="0" y="217357"/>
              </a:lnTo>
              <a:lnTo>
                <a:pt x="0" y="400514"/>
              </a:lnTo>
            </a:path>
          </a:pathLst>
        </a:custGeom>
        <a:noFill/>
        <a:ln w="6350" cap="flat" cmpd="sng" algn="ctr">
          <a:solidFill>
            <a:schemeClr val="accent2">
              <a:hueOff val="7072097"/>
              <a:satOff val="-26638"/>
              <a:lumOff val="22353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28151" y="2878188"/>
        <a:ext cx="117274" cy="4311"/>
      </dsp:txXfrm>
    </dsp:sp>
    <dsp:sp modelId="{3438ED6F-980B-4223-9780-34D1F19DF8EE}">
      <dsp:nvSpPr>
        <dsp:cNvPr id="0" name=""/>
        <dsp:cNvSpPr/>
      </dsp:nvSpPr>
      <dsp:spPr>
        <a:xfrm>
          <a:off x="2802346" y="1557239"/>
          <a:ext cx="1874411" cy="1124646"/>
        </a:xfrm>
        <a:prstGeom prst="rect">
          <a:avLst/>
        </a:prstGeom>
        <a:solidFill>
          <a:schemeClr val="accent2">
            <a:hueOff val="5304073"/>
            <a:satOff val="-19979"/>
            <a:lumOff val="16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 Looping through each cell ("td" </a:t>
          </a:r>
          <a:r>
            <a:rPr lang="en-US" sz="1100" kern="1200" dirty="0" err="1"/>
            <a:t>elemnt</a:t>
          </a:r>
          <a:r>
            <a:rPr lang="en-US" sz="1100" kern="1200" dirty="0"/>
            <a:t>) in each row ("tr" </a:t>
          </a:r>
          <a:r>
            <a:rPr lang="en-US" sz="1100" kern="1200" dirty="0" err="1"/>
            <a:t>elemnt</a:t>
          </a:r>
          <a:r>
            <a:rPr lang="en-US" sz="1100" kern="1200" dirty="0"/>
            <a:t>) the date are extracted into a dictionary</a:t>
          </a:r>
        </a:p>
      </dsp:txBody>
      <dsp:txXfrm>
        <a:off x="2802346" y="1557239"/>
        <a:ext cx="1874411" cy="1124646"/>
      </dsp:txXfrm>
    </dsp:sp>
    <dsp:sp modelId="{5A7446FB-F8ED-4D69-A888-531D0A9A333B}">
      <dsp:nvSpPr>
        <dsp:cNvPr id="0" name=""/>
        <dsp:cNvSpPr/>
      </dsp:nvSpPr>
      <dsp:spPr>
        <a:xfrm>
          <a:off x="496820" y="3113001"/>
          <a:ext cx="1874411" cy="1124646"/>
        </a:xfrm>
        <a:prstGeom prst="rect">
          <a:avLst/>
        </a:prstGeom>
        <a:solidFill>
          <a:schemeClr val="accent2">
            <a:hueOff val="7072097"/>
            <a:satOff val="-26638"/>
            <a:lumOff val="2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 Data are then converted into a </a:t>
          </a:r>
          <a:r>
            <a:rPr lang="en-US" sz="1100" kern="1200" dirty="0" err="1"/>
            <a:t>DataFrame</a:t>
          </a:r>
          <a:r>
            <a:rPr lang="en-US" sz="1100" kern="1200" dirty="0"/>
            <a:t> and exported as a .csv file</a:t>
          </a:r>
        </a:p>
      </dsp:txBody>
      <dsp:txXfrm>
        <a:off x="496820" y="3113001"/>
        <a:ext cx="1874411" cy="112464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AA6B8-077B-4D30-8FBC-4A953C397284}">
      <dsp:nvSpPr>
        <dsp:cNvPr id="0" name=""/>
        <dsp:cNvSpPr/>
      </dsp:nvSpPr>
      <dsp:spPr>
        <a:xfrm>
          <a:off x="1689496" y="869299"/>
          <a:ext cx="3573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7367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58480" y="913079"/>
        <a:ext cx="19398" cy="3879"/>
      </dsp:txXfrm>
    </dsp:sp>
    <dsp:sp modelId="{0CF32365-5557-464A-A508-7356212BCCF7}">
      <dsp:nvSpPr>
        <dsp:cNvPr id="0" name=""/>
        <dsp:cNvSpPr/>
      </dsp:nvSpPr>
      <dsp:spPr>
        <a:xfrm>
          <a:off x="4481" y="408975"/>
          <a:ext cx="1686815" cy="10120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 Loading data into a </a:t>
          </a:r>
          <a:r>
            <a:rPr lang="en-US" sz="1000" kern="1200" dirty="0" err="1"/>
            <a:t>DataFrame</a:t>
          </a:r>
          <a:r>
            <a:rPr lang="en-US" sz="1000" kern="1200" dirty="0"/>
            <a:t> object </a:t>
          </a:r>
        </a:p>
      </dsp:txBody>
      <dsp:txXfrm>
        <a:off x="4481" y="408975"/>
        <a:ext cx="1686815" cy="1012089"/>
      </dsp:txXfrm>
    </dsp:sp>
    <dsp:sp modelId="{0A1EEE62-E0E1-4B7A-BD4D-E01E9195FFEA}">
      <dsp:nvSpPr>
        <dsp:cNvPr id="0" name=""/>
        <dsp:cNvSpPr/>
      </dsp:nvSpPr>
      <dsp:spPr>
        <a:xfrm>
          <a:off x="3764278" y="869299"/>
          <a:ext cx="3573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7367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933263" y="913079"/>
        <a:ext cx="19398" cy="3879"/>
      </dsp:txXfrm>
    </dsp:sp>
    <dsp:sp modelId="{942276ED-E7B6-43F4-9FE1-F13B6C1A47D4}">
      <dsp:nvSpPr>
        <dsp:cNvPr id="0" name=""/>
        <dsp:cNvSpPr/>
      </dsp:nvSpPr>
      <dsp:spPr>
        <a:xfrm>
          <a:off x="2079263" y="408975"/>
          <a:ext cx="1686815" cy="101208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 Identifying the null values</a:t>
          </a:r>
        </a:p>
      </dsp:txBody>
      <dsp:txXfrm>
        <a:off x="2079263" y="408975"/>
        <a:ext cx="1686815" cy="1012089"/>
      </dsp:txXfrm>
    </dsp:sp>
    <dsp:sp modelId="{0AC2D2C7-D86F-409E-BB4A-D80A2C353ACE}">
      <dsp:nvSpPr>
        <dsp:cNvPr id="0" name=""/>
        <dsp:cNvSpPr/>
      </dsp:nvSpPr>
      <dsp:spPr>
        <a:xfrm>
          <a:off x="847888" y="1419264"/>
          <a:ext cx="4149564" cy="357367"/>
        </a:xfrm>
        <a:custGeom>
          <a:avLst/>
          <a:gdLst/>
          <a:ahLst/>
          <a:cxnLst/>
          <a:rect l="0" t="0" r="0" b="0"/>
          <a:pathLst>
            <a:path>
              <a:moveTo>
                <a:pt x="4149564" y="0"/>
              </a:moveTo>
              <a:lnTo>
                <a:pt x="4149564" y="195783"/>
              </a:lnTo>
              <a:lnTo>
                <a:pt x="0" y="195783"/>
              </a:lnTo>
              <a:lnTo>
                <a:pt x="0" y="357367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18479" y="1596007"/>
        <a:ext cx="208383" cy="3879"/>
      </dsp:txXfrm>
    </dsp:sp>
    <dsp:sp modelId="{6BEC53D8-2C9E-4F18-963A-9AE799638721}">
      <dsp:nvSpPr>
        <dsp:cNvPr id="0" name=""/>
        <dsp:cNvSpPr/>
      </dsp:nvSpPr>
      <dsp:spPr>
        <a:xfrm>
          <a:off x="4154045" y="408975"/>
          <a:ext cx="1686815" cy="101208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 Identifying numerical and categorical columns</a:t>
          </a:r>
        </a:p>
      </dsp:txBody>
      <dsp:txXfrm>
        <a:off x="4154045" y="408975"/>
        <a:ext cx="1686815" cy="1012089"/>
      </dsp:txXfrm>
    </dsp:sp>
    <dsp:sp modelId="{96056460-0D3F-4513-9DEB-3A2333BFA059}">
      <dsp:nvSpPr>
        <dsp:cNvPr id="0" name=""/>
        <dsp:cNvSpPr/>
      </dsp:nvSpPr>
      <dsp:spPr>
        <a:xfrm>
          <a:off x="1689496" y="2269355"/>
          <a:ext cx="3573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7367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58480" y="2313136"/>
        <a:ext cx="19398" cy="3879"/>
      </dsp:txXfrm>
    </dsp:sp>
    <dsp:sp modelId="{50197E39-C0E5-44A1-BA69-A65A2D20E70D}">
      <dsp:nvSpPr>
        <dsp:cNvPr id="0" name=""/>
        <dsp:cNvSpPr/>
      </dsp:nvSpPr>
      <dsp:spPr>
        <a:xfrm>
          <a:off x="4481" y="1809031"/>
          <a:ext cx="1686815" cy="101208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 Looking for launch sites</a:t>
          </a:r>
        </a:p>
      </dsp:txBody>
      <dsp:txXfrm>
        <a:off x="4481" y="1809031"/>
        <a:ext cx="1686815" cy="1012089"/>
      </dsp:txXfrm>
    </dsp:sp>
    <dsp:sp modelId="{984A8684-6CE8-4941-855E-3C5089964FF2}">
      <dsp:nvSpPr>
        <dsp:cNvPr id="0" name=""/>
        <dsp:cNvSpPr/>
      </dsp:nvSpPr>
      <dsp:spPr>
        <a:xfrm>
          <a:off x="3764278" y="2269355"/>
          <a:ext cx="3573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7367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933263" y="2313136"/>
        <a:ext cx="19398" cy="3879"/>
      </dsp:txXfrm>
    </dsp:sp>
    <dsp:sp modelId="{5D95376F-0A6E-4839-A0EA-9D5C89AB4B93}">
      <dsp:nvSpPr>
        <dsp:cNvPr id="0" name=""/>
        <dsp:cNvSpPr/>
      </dsp:nvSpPr>
      <dsp:spPr>
        <a:xfrm>
          <a:off x="2079263" y="1809031"/>
          <a:ext cx="1686815" cy="101208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 Looking for orbit type</a:t>
          </a:r>
        </a:p>
      </dsp:txBody>
      <dsp:txXfrm>
        <a:off x="2079263" y="1809031"/>
        <a:ext cx="1686815" cy="1012089"/>
      </dsp:txXfrm>
    </dsp:sp>
    <dsp:sp modelId="{3FD413A9-DFAC-4284-A8DA-B4343ED2A828}">
      <dsp:nvSpPr>
        <dsp:cNvPr id="0" name=""/>
        <dsp:cNvSpPr/>
      </dsp:nvSpPr>
      <dsp:spPr>
        <a:xfrm>
          <a:off x="847888" y="2819320"/>
          <a:ext cx="4149564" cy="357367"/>
        </a:xfrm>
        <a:custGeom>
          <a:avLst/>
          <a:gdLst/>
          <a:ahLst/>
          <a:cxnLst/>
          <a:rect l="0" t="0" r="0" b="0"/>
          <a:pathLst>
            <a:path>
              <a:moveTo>
                <a:pt x="4149564" y="0"/>
              </a:moveTo>
              <a:lnTo>
                <a:pt x="4149564" y="195783"/>
              </a:lnTo>
              <a:lnTo>
                <a:pt x="0" y="195783"/>
              </a:lnTo>
              <a:lnTo>
                <a:pt x="0" y="357367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18479" y="2996064"/>
        <a:ext cx="208383" cy="3879"/>
      </dsp:txXfrm>
    </dsp:sp>
    <dsp:sp modelId="{E1FF27C1-3634-4B1A-9361-DF0958BD64E5}">
      <dsp:nvSpPr>
        <dsp:cNvPr id="0" name=""/>
        <dsp:cNvSpPr/>
      </dsp:nvSpPr>
      <dsp:spPr>
        <a:xfrm>
          <a:off x="4154045" y="1809031"/>
          <a:ext cx="1686815" cy="10120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 Looking for landing outcomes</a:t>
          </a:r>
        </a:p>
      </dsp:txBody>
      <dsp:txXfrm>
        <a:off x="4154045" y="1809031"/>
        <a:ext cx="1686815" cy="1012089"/>
      </dsp:txXfrm>
    </dsp:sp>
    <dsp:sp modelId="{B5B20823-CF37-46DF-B58C-F5092DA20808}">
      <dsp:nvSpPr>
        <dsp:cNvPr id="0" name=""/>
        <dsp:cNvSpPr/>
      </dsp:nvSpPr>
      <dsp:spPr>
        <a:xfrm>
          <a:off x="4481" y="3209087"/>
          <a:ext cx="1686815" cy="101208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 Categorizing outcomes as a </a:t>
          </a:r>
          <a:r>
            <a:rPr lang="en-US" sz="1000" kern="1200" dirty="0" err="1"/>
            <a:t>boolean</a:t>
          </a:r>
          <a:r>
            <a:rPr lang="en-US" sz="1000" kern="1200" dirty="0"/>
            <a:t> column "</a:t>
          </a:r>
          <a:r>
            <a:rPr lang="en-US" sz="1000" kern="1200" dirty="0" err="1"/>
            <a:t>Classs</a:t>
          </a:r>
          <a:r>
            <a:rPr lang="en-US" sz="1000" kern="1200" dirty="0"/>
            <a:t>"</a:t>
          </a:r>
        </a:p>
      </dsp:txBody>
      <dsp:txXfrm>
        <a:off x="4481" y="3209087"/>
        <a:ext cx="1686815" cy="101208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3FCB43-4F6F-40DC-A6C0-257ADEC6A97B}">
      <dsp:nvSpPr>
        <dsp:cNvPr id="0" name=""/>
        <dsp:cNvSpPr/>
      </dsp:nvSpPr>
      <dsp:spPr>
        <a:xfrm>
          <a:off x="0" y="713878"/>
          <a:ext cx="1483894" cy="89033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 Class converted into a Numpy Array Y</a:t>
          </a:r>
        </a:p>
      </dsp:txBody>
      <dsp:txXfrm>
        <a:off x="26077" y="739955"/>
        <a:ext cx="1431740" cy="838182"/>
      </dsp:txXfrm>
    </dsp:sp>
    <dsp:sp modelId="{75D473EC-8D9E-4F50-8CCC-3424E976651B}">
      <dsp:nvSpPr>
        <dsp:cNvPr id="0" name=""/>
        <dsp:cNvSpPr/>
      </dsp:nvSpPr>
      <dsp:spPr>
        <a:xfrm>
          <a:off x="1632284" y="975043"/>
          <a:ext cx="314585" cy="3680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1632284" y="1048644"/>
        <a:ext cx="220210" cy="220803"/>
      </dsp:txXfrm>
    </dsp:sp>
    <dsp:sp modelId="{24D2EBE8-C320-45E5-86EB-ADEC8F4C0533}">
      <dsp:nvSpPr>
        <dsp:cNvPr id="0" name=""/>
        <dsp:cNvSpPr/>
      </dsp:nvSpPr>
      <dsp:spPr>
        <a:xfrm>
          <a:off x="2077452" y="713878"/>
          <a:ext cx="1483894" cy="890336"/>
        </a:xfrm>
        <a:prstGeom prst="roundRect">
          <a:avLst>
            <a:gd name="adj" fmla="val 10000"/>
          </a:avLst>
        </a:prstGeom>
        <a:solidFill>
          <a:schemeClr val="accent2">
            <a:hueOff val="1414419"/>
            <a:satOff val="-5328"/>
            <a:lumOff val="4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 Features are Contained inside a </a:t>
          </a:r>
          <a:r>
            <a:rPr lang="en-US" sz="800" kern="1200" dirty="0" err="1"/>
            <a:t>DataFrame</a:t>
          </a:r>
          <a:r>
            <a:rPr lang="en-US" sz="800" kern="1200" dirty="0"/>
            <a:t> object X</a:t>
          </a:r>
        </a:p>
      </dsp:txBody>
      <dsp:txXfrm>
        <a:off x="2103529" y="739955"/>
        <a:ext cx="1431740" cy="838182"/>
      </dsp:txXfrm>
    </dsp:sp>
    <dsp:sp modelId="{DCBB928B-D908-4D46-9D77-33BEE3BC6C66}">
      <dsp:nvSpPr>
        <dsp:cNvPr id="0" name=""/>
        <dsp:cNvSpPr/>
      </dsp:nvSpPr>
      <dsp:spPr>
        <a:xfrm>
          <a:off x="3709736" y="975043"/>
          <a:ext cx="314585" cy="3680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1768024"/>
            <a:satOff val="-6660"/>
            <a:lumOff val="558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3709736" y="1048644"/>
        <a:ext cx="220210" cy="220803"/>
      </dsp:txXfrm>
    </dsp:sp>
    <dsp:sp modelId="{E717FBEC-7B85-49C3-B48D-1FE92A763955}">
      <dsp:nvSpPr>
        <dsp:cNvPr id="0" name=""/>
        <dsp:cNvSpPr/>
      </dsp:nvSpPr>
      <dsp:spPr>
        <a:xfrm>
          <a:off x="4154905" y="713878"/>
          <a:ext cx="1483894" cy="890336"/>
        </a:xfrm>
        <a:prstGeom prst="roundRect">
          <a:avLst>
            <a:gd name="adj" fmla="val 10000"/>
          </a:avLst>
        </a:prstGeom>
        <a:solidFill>
          <a:schemeClr val="accent2">
            <a:hueOff val="2828839"/>
            <a:satOff val="-10655"/>
            <a:lumOff val="8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 X columns are standardized with </a:t>
          </a:r>
          <a:r>
            <a:rPr lang="en-US" sz="800" kern="1200" dirty="0" err="1"/>
            <a:t>SdandardScaler</a:t>
          </a:r>
          <a:r>
            <a:rPr lang="en-US" sz="800" kern="1200" dirty="0"/>
            <a:t>() from </a:t>
          </a:r>
          <a:r>
            <a:rPr lang="en-US" sz="800" kern="1200" dirty="0" err="1"/>
            <a:t>sklearn</a:t>
          </a:r>
        </a:p>
      </dsp:txBody>
      <dsp:txXfrm>
        <a:off x="4180982" y="739955"/>
        <a:ext cx="1431740" cy="838182"/>
      </dsp:txXfrm>
    </dsp:sp>
    <dsp:sp modelId="{30DE5FCC-C229-42E5-B195-FE2095E0D227}">
      <dsp:nvSpPr>
        <dsp:cNvPr id="0" name=""/>
        <dsp:cNvSpPr/>
      </dsp:nvSpPr>
      <dsp:spPr>
        <a:xfrm>
          <a:off x="5787189" y="975043"/>
          <a:ext cx="314585" cy="3680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3536049"/>
            <a:satOff val="-13319"/>
            <a:lumOff val="1117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5787189" y="1048644"/>
        <a:ext cx="220210" cy="220803"/>
      </dsp:txXfrm>
    </dsp:sp>
    <dsp:sp modelId="{0348E575-3CA7-4250-842C-40FEEFE004A5}">
      <dsp:nvSpPr>
        <dsp:cNvPr id="0" name=""/>
        <dsp:cNvSpPr/>
      </dsp:nvSpPr>
      <dsp:spPr>
        <a:xfrm>
          <a:off x="6232357" y="713878"/>
          <a:ext cx="1483894" cy="890336"/>
        </a:xfrm>
        <a:prstGeom prst="roundRect">
          <a:avLst>
            <a:gd name="adj" fmla="val 10000"/>
          </a:avLst>
        </a:prstGeom>
        <a:solidFill>
          <a:schemeClr val="accent2">
            <a:hueOff val="4243259"/>
            <a:satOff val="-15983"/>
            <a:lumOff val="13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 X and Y are split into train/test sets as 80/20</a:t>
          </a:r>
        </a:p>
      </dsp:txBody>
      <dsp:txXfrm>
        <a:off x="6258434" y="739955"/>
        <a:ext cx="1431740" cy="838182"/>
      </dsp:txXfrm>
    </dsp:sp>
    <dsp:sp modelId="{D1FA8D33-5A63-4CD7-A354-418D03853279}">
      <dsp:nvSpPr>
        <dsp:cNvPr id="0" name=""/>
        <dsp:cNvSpPr/>
      </dsp:nvSpPr>
      <dsp:spPr>
        <a:xfrm>
          <a:off x="7864642" y="975043"/>
          <a:ext cx="314585" cy="3680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5304073"/>
            <a:satOff val="-19979"/>
            <a:lumOff val="16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7864642" y="1048644"/>
        <a:ext cx="220210" cy="220803"/>
      </dsp:txXfrm>
    </dsp:sp>
    <dsp:sp modelId="{03446E5E-E77F-45AD-8EEE-D140EB18DD5D}">
      <dsp:nvSpPr>
        <dsp:cNvPr id="0" name=""/>
        <dsp:cNvSpPr/>
      </dsp:nvSpPr>
      <dsp:spPr>
        <a:xfrm>
          <a:off x="8309810" y="713878"/>
          <a:ext cx="1483894" cy="890336"/>
        </a:xfrm>
        <a:prstGeom prst="roundRect">
          <a:avLst>
            <a:gd name="adj" fmla="val 10000"/>
          </a:avLst>
        </a:prstGeom>
        <a:solidFill>
          <a:schemeClr val="accent2">
            <a:hueOff val="5657678"/>
            <a:satOff val="-21310"/>
            <a:lumOff val="17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 </a:t>
          </a:r>
          <a:r>
            <a:rPr lang="en-US" sz="800" kern="1200" dirty="0" err="1"/>
            <a:t>Mutliple</a:t>
          </a:r>
          <a:r>
            <a:rPr lang="en-US" sz="800" kern="1200" dirty="0"/>
            <a:t> models are </a:t>
          </a:r>
          <a:r>
            <a:rPr lang="en-US" sz="800" kern="1200" dirty="0" err="1"/>
            <a:t>trainde</a:t>
          </a:r>
          <a:r>
            <a:rPr lang="en-US" sz="800" kern="1200" dirty="0"/>
            <a:t> and tested</a:t>
          </a:r>
        </a:p>
      </dsp:txBody>
      <dsp:txXfrm>
        <a:off x="8335887" y="739955"/>
        <a:ext cx="1431740" cy="838182"/>
      </dsp:txXfrm>
    </dsp:sp>
    <dsp:sp modelId="{54241580-412A-4394-8D67-BD8B1FB2F825}">
      <dsp:nvSpPr>
        <dsp:cNvPr id="0" name=""/>
        <dsp:cNvSpPr/>
      </dsp:nvSpPr>
      <dsp:spPr>
        <a:xfrm>
          <a:off x="9942094" y="975043"/>
          <a:ext cx="314585" cy="3680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7072097"/>
            <a:satOff val="-26638"/>
            <a:lumOff val="223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9942094" y="1048644"/>
        <a:ext cx="220210" cy="220803"/>
      </dsp:txXfrm>
    </dsp:sp>
    <dsp:sp modelId="{DA61379A-54E5-4D2D-8D9C-58B77CA40146}">
      <dsp:nvSpPr>
        <dsp:cNvPr id="0" name=""/>
        <dsp:cNvSpPr/>
      </dsp:nvSpPr>
      <dsp:spPr>
        <a:xfrm>
          <a:off x="10387263" y="713878"/>
          <a:ext cx="1483894" cy="890336"/>
        </a:xfrm>
        <a:prstGeom prst="roundRect">
          <a:avLst>
            <a:gd name="adj" fmla="val 10000"/>
          </a:avLst>
        </a:prstGeom>
        <a:solidFill>
          <a:schemeClr val="accent2">
            <a:hueOff val="7072097"/>
            <a:satOff val="-26638"/>
            <a:lumOff val="2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The results are summarized with the respective metrices</a:t>
          </a:r>
        </a:p>
      </dsp:txBody>
      <dsp:txXfrm>
        <a:off x="10413340" y="739955"/>
        <a:ext cx="1431740" cy="8381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880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D83F1-BF6E-4A98-8153-BAC9ABDE7CE3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473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BE5A2-57A1-4629-B29D-D386573AF9F3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232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2485-1B57-41B4-A998-97848CC136C2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850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2784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7739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124956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76E92-E5C8-4FF8-B2BE-A516F6A1724E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5178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DB232-C681-46A2-B21F-2BD21E9CA134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713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BE26E-66F9-4E5F-9E07-CA7CDB200281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889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A01C-F286-49E7-998E-3D5BB613F99A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001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2C0A-F771-42D9-AAB0-90C3A2B0FEAD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064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2A270-409D-4410-9649-B7481576446C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149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00AA3-798A-4433-8927-6E115914B6EF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376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22871-0F85-43DC-99D7-CA8E7437E2EC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94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E857DF4D-D974-434D-9D64-40B7405DF5F0}" type="datetimeFigureOut">
              <a:rPr lang="en-US" dirty="0"/>
              <a:t>7/29/2024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139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160">
          <p15:clr>
            <a:srgbClr val="F26B43"/>
          </p15:clr>
        </p15:guide>
        <p15:guide id="4" pos="3840">
          <p15:clr>
            <a:srgbClr val="F26B43"/>
          </p15:clr>
        </p15:guide>
        <p15:guide id="5" pos="576">
          <p15:clr>
            <a:srgbClr val="F26B43"/>
          </p15:clr>
        </p15:guide>
        <p15:guide id="6" orient="horz" pos="86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hyperlink" Target="https://github.com/4ipsyki/SpaceY/blob/main/03%20-%20labs-jupyter-spacex-Data%20wrangling.ipynb" TargetMode="External"/><Relationship Id="rId7" Type="http://schemas.openxmlformats.org/officeDocument/2006/relationships/diagramColors" Target="../diagrams/colors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4ipsyki/SpaceY/blob/main/05%20-%20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4ipsyki/SpaceY/blob/main/04%20-%20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4ipsyki/SpaceY/blob/main/06%20-%20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4ipsyki/SpaceY/blob/main/07%20-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hyperlink" Target="https://github.com/4ipsyki/SpaceY/blob/main/08%20-%20SpaceX_Machine_Learning_Prediction_Part_5.jupyterlite.ipynb" TargetMode="External"/><Relationship Id="rId7" Type="http://schemas.openxmlformats.org/officeDocument/2006/relationships/diagramColors" Target="../diagrams/colors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4ipsyki/SpaceY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hyperlink" Target="https://github.com/4ipsyki/SpaceY/blob/main/01%20-%20jupyter-labs-spacex-data-collection-api.ipynb" TargetMode="External"/><Relationship Id="rId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hyperlink" Target="https://api.spacexdata.com/v4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hyperlink" Target="https://en.wikipedia.org/wiki/List_of_Falcon_9_and_Falcon_Heavy_launches" TargetMode="External"/><Relationship Id="rId7" Type="http://schemas.openxmlformats.org/officeDocument/2006/relationships/diagramQuickStyle" Target="../diagrams/quickStyle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hyperlink" Target="https://github.com/4ipsyki/SpaceY/blob/main/02%20-%20jupyter-labs-webscraping.ipynb" TargetMode="External"/><Relationship Id="rId9" Type="http://schemas.microsoft.com/office/2007/relationships/diagramDrawing" Target="../diagrams/drawin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Oleh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29.07.2024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4854575" cy="44021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mean landing outcome is Successful for 66.67 % of the cases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9FEB2E-AD44-21F5-C654-167F3B2C8859}"/>
              </a:ext>
            </a:extLst>
          </p:cNvPr>
          <p:cNvSpPr txBox="1"/>
          <p:nvPr/>
        </p:nvSpPr>
        <p:spPr>
          <a:xfrm>
            <a:off x="1085491" y="6397925"/>
            <a:ext cx="100123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3"/>
              </a:rPr>
              <a:t>https://github.com/4ipsyki/SpaceY/blob/main/03%20-%20labs-jupyter-spacex-Data%20wrangling.ipynb</a:t>
            </a:r>
            <a:r>
              <a:rPr lang="en-US" dirty="0">
                <a:ea typeface="+mn-lt"/>
                <a:cs typeface="+mn-lt"/>
              </a:rPr>
              <a:t>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A6E6A64-14B3-34EC-4CDB-11AE5C08CD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1898384"/>
              </p:ext>
            </p:extLst>
          </p:nvPr>
        </p:nvGraphicFramePr>
        <p:xfrm>
          <a:off x="5715000" y="1399674"/>
          <a:ext cx="5845342" cy="46301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574800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following plots were performed in order to identify preliminarily how the features influence the Class (Outcome):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Scatter - </a:t>
            </a:r>
            <a:r>
              <a:rPr lang="en-US" sz="200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FlightNumber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 vs. </a:t>
            </a:r>
            <a:r>
              <a:rPr lang="en-US" sz="200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PayloadMass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color-coded with Class 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Scatter - </a:t>
            </a:r>
            <a:r>
              <a:rPr lang="en-US" sz="200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FlightNumber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 vs. </a:t>
            </a:r>
            <a:r>
              <a:rPr lang="en-US" sz="200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LaunchSite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color-coded with Class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Abadi"/>
              <a:ea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latin typeface="Abadi"/>
              </a:rPr>
              <a:t> 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- </a:t>
            </a:r>
            <a:r>
              <a:rPr lang="en-US" sz="200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PayloadMass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vs. </a:t>
            </a:r>
            <a:r>
              <a:rPr lang="en-US" sz="2000" err="1">
                <a:latin typeface="Abadi"/>
              </a:rPr>
              <a:t>LaunchSite</a:t>
            </a:r>
            <a:r>
              <a:rPr lang="en-US" sz="2000" dirty="0">
                <a:latin typeface="Abadi"/>
              </a:rPr>
              <a:t> 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color-coded with Class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 Bar - </a:t>
            </a:r>
            <a:r>
              <a:rPr lang="en-US" sz="2000" dirty="0">
                <a:solidFill>
                  <a:srgbClr val="000000"/>
                </a:solidFill>
                <a:latin typeface="Abadi"/>
                <a:ea typeface="Calibri" panose="020F0502020204030204"/>
                <a:cs typeface="Calibri" panose="020F0502020204030204"/>
              </a:rPr>
              <a:t>Orbit Type vs.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 Scatter -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FlightNumber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 vs. Orbit Type color-coded with Class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 Scatter -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PayloadMass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 vs. Orbit Type color-coded with Class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 Line - </a:t>
            </a:r>
            <a:r>
              <a:rPr lang="en-US" sz="2000" dirty="0">
                <a:solidFill>
                  <a:srgbClr val="000000"/>
                </a:solidFill>
                <a:latin typeface="Abadi"/>
                <a:ea typeface="Calibri" panose="020F0502020204030204"/>
                <a:cs typeface="Calibri" panose="020F0502020204030204"/>
              </a:rPr>
              <a:t>Year vs. Success Rate</a:t>
            </a:r>
            <a:endParaRPr lang="en-US" sz="2000" dirty="0">
              <a:solidFill>
                <a:srgbClr val="292929"/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Abadi"/>
                <a:ea typeface="Calibri" panose="020F0502020204030204"/>
                <a:cs typeface="Calibri" panose="020F0502020204030204"/>
              </a:rPr>
              <a:t>As the last step, the categorical data were one-hot encoded into floats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292929"/>
              </a:solidFill>
              <a:ea typeface="Calibri" panose="020F0502020204030204"/>
              <a:cs typeface="Calibri" panose="020F0502020204030204"/>
            </a:endParaRP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292929"/>
              </a:solidFill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C80AD5-125B-6AB7-A23B-A90E4BC1FB04}"/>
              </a:ext>
            </a:extLst>
          </p:cNvPr>
          <p:cNvSpPr txBox="1"/>
          <p:nvPr/>
        </p:nvSpPr>
        <p:spPr>
          <a:xfrm>
            <a:off x="1085491" y="6397925"/>
            <a:ext cx="100123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3"/>
              </a:rPr>
              <a:t>https://github.com/4ipsyki/SpaceY/blob/main/05%20-%20jupyter-labs-eda-dataviz.ipynb</a:t>
            </a:r>
            <a:r>
              <a:rPr lang="en-US" dirty="0">
                <a:ea typeface="+mn-lt"/>
                <a:cs typeface="+mn-lt"/>
              </a:rPr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0657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data are loaded into 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object and converted into a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DataBase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queries were performed: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>
                <a:latin typeface="Abadi"/>
              </a:rPr>
              <a:t>Display the names of the unique launch sites in the space mission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>
                <a:latin typeface="Abadi"/>
              </a:rPr>
              <a:t>Display 5 records where launch sites begin with the string 'CCA'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>
                <a:latin typeface="Abadi"/>
              </a:rPr>
              <a:t>Display the total payload mass carried by boosters launched by NASA (CRS)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>
                <a:latin typeface="Abadi"/>
              </a:rPr>
              <a:t>Display average payload mass carried by booster version F9 v1.1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>
                <a:latin typeface="Abadi"/>
              </a:rPr>
              <a:t>List the date when the first successful landing outcome in ground pad was achieved</a:t>
            </a:r>
            <a:endParaRPr lang="en-US" sz="1400">
              <a:latin typeface="Abadi"/>
              <a:ea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>
                <a:latin typeface="Abadi"/>
              </a:rPr>
              <a:t>List the names of the boosters which have success in drone ship and have payload mass greater than 4000 but less than 6000</a:t>
            </a:r>
            <a:endParaRPr lang="en-US" sz="1400">
              <a:solidFill>
                <a:srgbClr val="000000"/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>
                <a:latin typeface="Abadi"/>
              </a:rPr>
              <a:t>List the total number of successful and failure mission outcomes</a:t>
            </a:r>
            <a:endParaRPr lang="en-US" sz="1400">
              <a:solidFill>
                <a:srgbClr val="000000"/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>
                <a:latin typeface="Abadi"/>
              </a:rPr>
              <a:t>List the names of the </a:t>
            </a:r>
            <a:r>
              <a:rPr lang="en-US" sz="1400" dirty="0" err="1">
                <a:latin typeface="Abadi"/>
              </a:rPr>
              <a:t>booster_versions</a:t>
            </a:r>
            <a:r>
              <a:rPr lang="en-US" sz="1400" dirty="0">
                <a:latin typeface="Abadi"/>
              </a:rPr>
              <a:t> which have carried the maximum payload mass</a:t>
            </a:r>
            <a:endParaRPr lang="en-US" sz="1400" dirty="0">
              <a:latin typeface="Abadi"/>
              <a:ea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>
                <a:latin typeface="Abadi"/>
              </a:rPr>
              <a:t>List the records which will display the month names, failure </a:t>
            </a:r>
            <a:r>
              <a:rPr lang="en-US" sz="1400" err="1">
                <a:latin typeface="Abadi"/>
              </a:rPr>
              <a:t>landing_outcomes</a:t>
            </a:r>
            <a:r>
              <a:rPr lang="en-US" sz="1400" dirty="0">
                <a:latin typeface="Abadi"/>
              </a:rPr>
              <a:t> in drone ship ,booster versions, </a:t>
            </a:r>
            <a:r>
              <a:rPr lang="en-US" sz="1400" err="1">
                <a:latin typeface="Abadi"/>
              </a:rPr>
              <a:t>launch_site</a:t>
            </a:r>
            <a:r>
              <a:rPr lang="en-US" sz="1400" dirty="0">
                <a:latin typeface="Abadi"/>
              </a:rPr>
              <a:t> for the months in year 2015</a:t>
            </a:r>
            <a:endParaRPr lang="en-US" sz="1400">
              <a:solidFill>
                <a:srgbClr val="000000"/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>
                <a:latin typeface="Abadi"/>
              </a:rPr>
              <a:t>Rank the count of landing outcomes between the date 2010-06-04 and 2017-03-20, in descending order</a:t>
            </a:r>
            <a:endParaRPr lang="en-US" sz="1400">
              <a:solidFill>
                <a:srgbClr val="000000"/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endParaRPr lang="en-US" sz="1400" dirty="0">
              <a:solidFill>
                <a:srgbClr val="000000"/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Calibri"/>
              <a:ea typeface="Calibri" panose="020F0502020204030204"/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76E652-E7C8-79C7-89EB-92657CB2B8F4}"/>
              </a:ext>
            </a:extLst>
          </p:cNvPr>
          <p:cNvSpPr txBox="1"/>
          <p:nvPr/>
        </p:nvSpPr>
        <p:spPr>
          <a:xfrm>
            <a:off x="1085491" y="6397925"/>
            <a:ext cx="100123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3"/>
              </a:rPr>
              <a:t>https://github.com/4ipsyki/SpaceY/blob/main/04%20-%20jupyter-labs-eda-sql-coursera_sqllite.ipynb</a:t>
            </a:r>
            <a:r>
              <a:rPr lang="en-US" dirty="0">
                <a:ea typeface="+mn-lt"/>
                <a:cs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74838"/>
            <a:ext cx="10515600" cy="43513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Each distinct Launch Site was marked on a Folium Map plot with a red Circle and the corresponding label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B0604020202020204" pitchFamily="34" charset="0"/>
              <a:buChar char="o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is to understand the geographical locations of the 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 each record a Green (Successful Landing) and Red (Unsuccessful) Marker was added onto the map within a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MarkerCluster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object for a better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B0604020202020204" pitchFamily="34" charset="0"/>
              <a:buChar char="o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is to visually inspect how successful are each of the 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a selected Launch Site, distances to the coastline, railroad, nearby city and highway were calculated and displayed on the map with a line and a label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B0604020202020204" pitchFamily="34" charset="0"/>
              <a:buChar char="o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This is to understand how close are the launch sites to public places and infrastructure</a:t>
            </a:r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DE8F35-89FA-24B8-C13F-78A3A32E7A32}"/>
              </a:ext>
            </a:extLst>
          </p:cNvPr>
          <p:cNvSpPr txBox="1"/>
          <p:nvPr/>
        </p:nvSpPr>
        <p:spPr>
          <a:xfrm>
            <a:off x="1085491" y="6397925"/>
            <a:ext cx="100123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3"/>
              </a:rPr>
              <a:t>https://github.com/4ipsyki/SpaceY/blob/main/06%20-%20lab_jupyter_launch_site_location.ipynb</a:t>
            </a:r>
            <a:r>
              <a:rPr lang="en-US" dirty="0">
                <a:ea typeface="+mn-lt"/>
                <a:cs typeface="+mn-lt"/>
              </a:rPr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plots and features are created in the Dashboard: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 vs. Launch Site discernable for Launch Site through a 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DropDown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PayloadMass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vs. Class color-coded for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PayloadMass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-windowed through a Slider 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second plot is also connected to the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DropDown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menu, thus allowing a better understanding of how the Class (Success Rate) is correlated with the considered features. </a:t>
            </a:r>
          </a:p>
          <a:p>
            <a:endParaRPr lang="en-US" dirty="0">
              <a:latin typeface="Abadi"/>
              <a:ea typeface="Calibri" panose="020F0502020204030204"/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EDB4EE-2068-7C0F-A1C9-5654D0DC523F}"/>
              </a:ext>
            </a:extLst>
          </p:cNvPr>
          <p:cNvSpPr txBox="1"/>
          <p:nvPr/>
        </p:nvSpPr>
        <p:spPr>
          <a:xfrm>
            <a:off x="1085491" y="6397925"/>
            <a:ext cx="100123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3"/>
              </a:rPr>
              <a:t>https://github.com/4ipsyki/SpaceY/blob/main/07%20-%20spacex_dash_app.py</a:t>
            </a:r>
            <a:r>
              <a:rPr lang="en-US" dirty="0">
                <a:ea typeface="+mn-lt"/>
                <a:cs typeface="+mn-lt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2687638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 Model are used: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Linear Multiple Regression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SVM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Classification Tree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K-Nearest Neighbour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ea typeface="Calibri" panose="020F0502020204030204"/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Each model is trained on the Train set and evaluated on the Test set with metrices such as Accuracy and Confusion Matrix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292929"/>
              </a:solidFill>
              <a:latin typeface="Abadi" panose="020B0604020104020204" pitchFamily="34" charset="0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292929"/>
              </a:solidFill>
              <a:latin typeface="Abadi" panose="020B0604020104020204" pitchFamily="34" charset="0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292929"/>
              </a:solidFill>
              <a:latin typeface="Abadi" panose="020B0604020104020204" pitchFamily="34" charset="0"/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E5AA86-4F14-157C-9246-65C8D8A72AE9}"/>
              </a:ext>
            </a:extLst>
          </p:cNvPr>
          <p:cNvSpPr txBox="1"/>
          <p:nvPr/>
        </p:nvSpPr>
        <p:spPr>
          <a:xfrm>
            <a:off x="112939" y="6428003"/>
            <a:ext cx="116165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3"/>
              </a:rPr>
              <a:t>https://github.com/4ipsyki/SpaceY/blob/main/08%20-%20SpaceX_Machine_Learning_Prediction_Part_5.jupyterlite.ipynb</a:t>
            </a:r>
            <a:r>
              <a:rPr lang="en-US" dirty="0">
                <a:ea typeface="+mn-lt"/>
                <a:cs typeface="+mn-lt"/>
              </a:rPr>
              <a:t> </a:t>
            </a:r>
            <a:endParaRPr lang="en-US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5CF695E-71C0-263D-CEF7-B52F1217B2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4713276"/>
              </p:ext>
            </p:extLst>
          </p:nvPr>
        </p:nvGraphicFramePr>
        <p:xfrm>
          <a:off x="110289" y="4297278"/>
          <a:ext cx="11871158" cy="23180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377409" cy="42184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CCAFS SLC 40 Launch Site is the most used, while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KSC LC-39A</a:t>
            </a: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is the most Successful for Landing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is increased for Launches with a Payload of more than 10000 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SSO Orbit Type has 100%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After 2013 the Success Rate shows a steep improvement, with 2019 as the best year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 with about 90 %</a:t>
            </a:r>
            <a:endParaRPr lang="en-CA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analytics as Folium Map and Dashboard can be used to explore the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shows that Classification Tree is the best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main problem with predictive analytics is the inability to considerably improve the True Negatives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True Positives are predicted correctly with all the four models</a:t>
            </a:r>
          </a:p>
          <a:p>
            <a:pPr lvl="1"/>
            <a:endParaRPr lang="en-US" sz="1800" dirty="0">
              <a:latin typeface="Abadi"/>
            </a:endParaRPr>
          </a:p>
          <a:p>
            <a:pPr marL="457200" lvl="1" indent="0">
              <a:buNone/>
            </a:pPr>
            <a:endParaRPr lang="en-US" sz="1800" dirty="0">
              <a:latin typeface="Abad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There is a considerable preference for  CCAFS SLC 40 Launch Site as compared to others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 Launch site is especially predominant for about the first 20 launches where the majority of Unsuccessful landings have been obtained</a:t>
            </a:r>
            <a:endParaRPr lang="en-CA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A graph of flight number">
            <a:extLst>
              <a:ext uri="{FF2B5EF4-FFF2-40B4-BE49-F238E27FC236}">
                <a16:creationId xmlns:a16="http://schemas.microsoft.com/office/drawing/2014/main" id="{CBDFD0B9-0E94-E897-7263-9C4BA6C6E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8224" y="1558624"/>
            <a:ext cx="5276850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majority of Unsuccessful landings are obtained with a Payload below 7500 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 Payloads of more than 10000 kg, the Success rate is greatly increased for the three Launch sites</a:t>
            </a:r>
            <a:endParaRPr lang="en-CA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9D7BFD-3D24-8A19-E010-40E711E61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305" y="1579219"/>
            <a:ext cx="5276850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Four orbit types have a Succes rate of 100 %: ES-L1, GEO, HEO, and SSO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Followed is VLEO with more than 80 %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Five orbit types are between 50 and  70 %: ISS, LEO, MEO, PO, and GTO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SO Orbit type is the most unsuccessful with 0 %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DA4AE7-54A7-FC89-18D6-464BEFFD7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905" y="1899723"/>
            <a:ext cx="5400675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SO, ES-L1, and GEO orbit types have been chosen only once, so the data are not representative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Only ISS, PO, and GTO orbit types were chosen on a regular basis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GTO orbit is the most frequent and thus has more unsuccessful </a:t>
            </a:r>
            <a:r>
              <a:rPr lang="en-CA" sz="24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landings 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SSO orbit type with five launches is the most successful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CA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 descr="A graph with blue and orange dots">
            <a:extLst>
              <a:ext uri="{FF2B5EF4-FFF2-40B4-BE49-F238E27FC236}">
                <a16:creationId xmlns:a16="http://schemas.microsoft.com/office/drawing/2014/main" id="{8028835F-0BAD-8D6D-B28B-4D879A56A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507" y="1718619"/>
            <a:ext cx="534352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Contrary to slide 19 observations, the most successful type of orbit (SSO) was adopted with low </a:t>
            </a:r>
            <a:r>
              <a:rPr lang="en-CA" sz="200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PayloadMass</a:t>
            </a:r>
            <a:endParaRPr lang="en-CA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  <a:cs typeface="Calibri"/>
              </a:rPr>
              <a:t>The GTO orbit type is used for payloads between 3000 and 8000 kg and represents the most unsuccessful 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landings 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 descr="A graph with numbers and dots">
            <a:extLst>
              <a:ext uri="{FF2B5EF4-FFF2-40B4-BE49-F238E27FC236}">
                <a16:creationId xmlns:a16="http://schemas.microsoft.com/office/drawing/2014/main" id="{57A3ECAE-0E77-8230-1511-B870694F3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832" y="1625943"/>
            <a:ext cx="534352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Up to 2013 (for three years) the </a:t>
            </a:r>
            <a:r>
              <a:rPr lang="en-CA" sz="24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landings 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were unsuccessful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2014 and 2015 the success was stable below 40%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Up to 2017 the success was linearly growing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best year was in 2019 with about 90 %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 2018 there is a dip with a value similar to 2016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 descr="A graph with a line going up">
            <a:extLst>
              <a:ext uri="{FF2B5EF4-FFF2-40B4-BE49-F238E27FC236}">
                <a16:creationId xmlns:a16="http://schemas.microsoft.com/office/drawing/2014/main" id="{D7DAEE30-7235-6BAC-6426-B25B9C40D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6311" y="2074133"/>
            <a:ext cx="5400675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are extracted with an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query by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adopting the DISTINCT function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It is found that there are only four Launch Sites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Picture 1" descr="A screenshot of a phone&#10;&#10;Description automatically generated">
            <a:extLst>
              <a:ext uri="{FF2B5EF4-FFF2-40B4-BE49-F238E27FC236}">
                <a16:creationId xmlns:a16="http://schemas.microsoft.com/office/drawing/2014/main" id="{20891323-FD70-AB4C-0E9F-E8F3DF53A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4548" y="2176076"/>
            <a:ext cx="2258713" cy="326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first five records where launch sites begin with `CCA` are shown below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One can see that although the Landings were unsuccessful, the missions were successful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Picture 1" descr="A screenshot of a video game">
            <a:extLst>
              <a:ext uri="{FF2B5EF4-FFF2-40B4-BE49-F238E27FC236}">
                <a16:creationId xmlns:a16="http://schemas.microsoft.com/office/drawing/2014/main" id="{3680C36D-10C6-98A7-C75E-EB1B8B132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97" y="3530314"/>
            <a:ext cx="11419703" cy="237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total payload carried by boosters from NASA is 45'596 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result is found by filtering the proper rows and using the SUM function for the calculation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Picture 1" descr="A computer screen shot of a computer">
            <a:extLst>
              <a:ext uri="{FF2B5EF4-FFF2-40B4-BE49-F238E27FC236}">
                <a16:creationId xmlns:a16="http://schemas.microsoft.com/office/drawing/2014/main" id="{958120D2-529D-E407-F1F1-7CABB00C6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845" y="4003460"/>
            <a:ext cx="5926094" cy="163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average payload mass carried by booster version F9 v1.1 is found to be 2534.67 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The result is found by filtering the proper rows and using the AVG function for the calculation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Picture 1" descr="A black background with white text">
            <a:extLst>
              <a:ext uri="{FF2B5EF4-FFF2-40B4-BE49-F238E27FC236}">
                <a16:creationId xmlns:a16="http://schemas.microsoft.com/office/drawing/2014/main" id="{1052A9FC-EC7F-4ED0-6B84-7035F2796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875" y="4201555"/>
            <a:ext cx="6958141" cy="146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date of the first successful landing on ground pad is on 22 Dec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Picture 1" descr="A screenshot of a computer screen">
            <a:extLst>
              <a:ext uri="{FF2B5EF4-FFF2-40B4-BE49-F238E27FC236}">
                <a16:creationId xmlns:a16="http://schemas.microsoft.com/office/drawing/2014/main" id="{5E52B6BE-F5D6-8BCD-9F33-53F56B7B7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528" y="3198726"/>
            <a:ext cx="9735322" cy="161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Here is the list of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booster versions are all of F9 FT type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Picture 1" descr="A screenshot of a computer">
            <a:extLst>
              <a:ext uri="{FF2B5EF4-FFF2-40B4-BE49-F238E27FC236}">
                <a16:creationId xmlns:a16="http://schemas.microsoft.com/office/drawing/2014/main" id="{5644F70B-E104-4266-8B7B-944EA6D7D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8664" y="4111969"/>
            <a:ext cx="8591292" cy="231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344587"/>
            <a:ext cx="10178154" cy="50794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/>
              <a:buChar char="o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Collection: SpaceX API and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/>
              <a:buChar char="o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/>
              <a:buChar char="o"/>
            </a:pP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 with Visualizations and SQL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/>
              <a:buChar char="o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 Map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/>
              <a:buChar char="o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 Dashboard with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Plotly|Dash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/>
              <a:buChar char="o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 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Although there is a considerable amount of unsuccessful landings, we can clearly see that almost all of them were programmed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Only one mission was 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Unsuccessful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Picture 1" descr="A black background with white text">
            <a:extLst>
              <a:ext uri="{FF2B5EF4-FFF2-40B4-BE49-F238E27FC236}">
                <a16:creationId xmlns:a16="http://schemas.microsoft.com/office/drawing/2014/main" id="{0FF037D4-F534-0BB7-310D-88E3E9C6E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958" y="4001915"/>
            <a:ext cx="6190220" cy="1469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7048500" cy="439261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names of the distinct boosters that have been used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to carry the maximum payload mass are listed here</a:t>
            </a:r>
            <a:endParaRPr lang="en-US">
              <a:solidFill>
                <a:schemeClr val="accent3">
                  <a:lumMod val="25000"/>
                </a:schemeClr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One can see that all of them are of F9 B5 type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Picture 1" descr="A screenshot of a black screen&#10;&#10;Description automatically generated">
            <a:extLst>
              <a:ext uri="{FF2B5EF4-FFF2-40B4-BE49-F238E27FC236}">
                <a16:creationId xmlns:a16="http://schemas.microsoft.com/office/drawing/2014/main" id="{167F4819-E949-B485-36E9-E2476A8DD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331" y="1362847"/>
            <a:ext cx="1787095" cy="505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are two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One can see that they are three months apart and have the same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LaunchSite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3A582240-017E-82E7-E349-81B82704F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941" y="4164742"/>
            <a:ext cx="9374659" cy="193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5986463" cy="439261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most unsuccessful landing outcomes were the once where a landing was not programmed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With 50/50 split of success is followed the landing on drone ship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2" name="Picture 1" descr="A screenshot of a black screen&#10;&#10;Description automatically generated">
            <a:extLst>
              <a:ext uri="{FF2B5EF4-FFF2-40B4-BE49-F238E27FC236}">
                <a16:creationId xmlns:a16="http://schemas.microsoft.com/office/drawing/2014/main" id="{B5F1FD44-F553-1A26-965B-7F40DF2EC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537" y="1820949"/>
            <a:ext cx="3910141" cy="448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3536950" cy="439261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are in the proximity of the coastline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 are located in two regions, one for each coast in the USA</a:t>
            </a: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Locations</a:t>
            </a:r>
            <a:endParaRPr lang="en-US" dirty="0"/>
          </a:p>
        </p:txBody>
      </p:sp>
      <p:pic>
        <p:nvPicPr>
          <p:cNvPr id="4" name="Picture 3" descr="A map of the united states">
            <a:extLst>
              <a:ext uri="{FF2B5EF4-FFF2-40B4-BE49-F238E27FC236}">
                <a16:creationId xmlns:a16="http://schemas.microsoft.com/office/drawing/2014/main" id="{399E2B72-0EAD-1739-5D5E-ECFB3F90E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124" y="1672924"/>
            <a:ext cx="7206049" cy="434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3206750" cy="4392613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each Launch Site a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MarkerCluster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is added with Landing 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Green/Red marker represents successful/unsuccessful landing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 panose="020F0502020204030204"/>
                <a:cs typeface="Calibri" panose="020F0502020204030204"/>
              </a:rPr>
              <a:t>One can see that with increased amount of missions the landings are all successful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ea typeface="Calibri" panose="020F0502020204030204"/>
              <a:cs typeface="Calibri" panose="020F0502020204030204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Landing Outcomes for each Launch Site</a:t>
            </a:r>
          </a:p>
        </p:txBody>
      </p:sp>
      <p:pic>
        <p:nvPicPr>
          <p:cNvPr id="2" name="Picture 1" descr="A map with a map with a map and a map with a map with a map and a map with a map with a map and a map with a map with a map and a map with&#10;&#10;Description automatically generated">
            <a:extLst>
              <a:ext uri="{FF2B5EF4-FFF2-40B4-BE49-F238E27FC236}">
                <a16:creationId xmlns:a16="http://schemas.microsoft.com/office/drawing/2014/main" id="{0F40E7C3-DDC4-6837-86B3-49845C753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611" y="1518465"/>
            <a:ext cx="7525265" cy="450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709738"/>
            <a:ext cx="3841750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distance of KSC LC-39A to the neighboring infrastructures and locations is shown on the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It can be seen that the nearby city is about 17 km away, while the closest freeway is only 8 km away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Proximities of KSC LC-39A Launch Site</a:t>
            </a:r>
          </a:p>
        </p:txBody>
      </p:sp>
      <p:pic>
        <p:nvPicPr>
          <p:cNvPr id="2" name="Picture 1" descr="A map of a city with points&#10;&#10;Description automatically generated">
            <a:extLst>
              <a:ext uri="{FF2B5EF4-FFF2-40B4-BE49-F238E27FC236}">
                <a16:creationId xmlns:a16="http://schemas.microsoft.com/office/drawing/2014/main" id="{600CE844-7D37-46D9-C951-1538B56F1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8269" y="1689425"/>
            <a:ext cx="7037943" cy="422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86677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most successful Launch Site, in terms of Landing outcome, is KSC LC-39A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Dashboard: Success Rate for All Sites</a:t>
            </a:r>
          </a:p>
        </p:txBody>
      </p:sp>
      <p:pic>
        <p:nvPicPr>
          <p:cNvPr id="4" name="Picture 3" descr="A pie chart with numbers and a few percentages">
            <a:extLst>
              <a:ext uri="{FF2B5EF4-FFF2-40B4-BE49-F238E27FC236}">
                <a16:creationId xmlns:a16="http://schemas.microsoft.com/office/drawing/2014/main" id="{9FD1211A-C032-53BF-0997-CB5FC95D9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2691253"/>
            <a:ext cx="9743440" cy="391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603331"/>
            <a:ext cx="10214478" cy="47260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Many companies provide space travels like Virgin Galactic, Rocket Lab, Blue Origin, and Space X.</a:t>
            </a:r>
          </a:p>
          <a:p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SpaceX is the most successful and it has the advantage that the first stage of the  Falcon 9 rocket is reusable</a:t>
            </a:r>
          </a:p>
          <a:p>
            <a:pPr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cost of a launch is 62 million dollars, while other providers cost upwards of 165 million dollars each</a:t>
            </a:r>
          </a:p>
          <a:p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lower cost is largely due to the reusability of the first stage</a:t>
            </a:r>
          </a:p>
          <a:p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Knowing the key factors which will guarantee a successful Landing of the first stage is crucial</a:t>
            </a:r>
          </a:p>
          <a:p>
            <a:pPr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in turn will impact on the overall average cost for each Launch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23538" cy="11938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success rate, in terms of Landing outcome, is about 77 %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Dashboard: KSC LC-39A Success Rate</a:t>
            </a:r>
          </a:p>
        </p:txBody>
      </p:sp>
      <p:pic>
        <p:nvPicPr>
          <p:cNvPr id="2" name="Picture 1" descr="A pie chart with a number of percentages">
            <a:extLst>
              <a:ext uri="{FF2B5EF4-FFF2-40B4-BE49-F238E27FC236}">
                <a16:creationId xmlns:a16="http://schemas.microsoft.com/office/drawing/2014/main" id="{A34303D6-EDE0-D12C-C11C-D3DC8AB2F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975" y="2325738"/>
            <a:ext cx="10117157" cy="409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414000" cy="174466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least successful landings are correlated with payload in the range 5500 - 7000 kg, where no successful ones are found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range of 2000 - 4000 kg is the most successful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Dashboard: Success Rate for 2000-7000 kg Payload</a:t>
            </a:r>
          </a:p>
        </p:txBody>
      </p:sp>
      <p:pic>
        <p:nvPicPr>
          <p:cNvPr id="4" name="Picture 3" descr="A graph with numbers and colored dots&#10;&#10;Description automatically generated">
            <a:extLst>
              <a:ext uri="{FF2B5EF4-FFF2-40B4-BE49-F238E27FC236}">
                <a16:creationId xmlns:a16="http://schemas.microsoft.com/office/drawing/2014/main" id="{5BBE9042-32B3-E010-E8DB-36410F07B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24" y="3694454"/>
            <a:ext cx="10502747" cy="293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5527675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best Accuracy is found to be for the Classification Tree model and about 85 %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other models performed identically to each other with 83 %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A graph of a number of pink rectangular objects">
            <a:extLst>
              <a:ext uri="{FF2B5EF4-FFF2-40B4-BE49-F238E27FC236}">
                <a16:creationId xmlns:a16="http://schemas.microsoft.com/office/drawing/2014/main" id="{90E6CE6F-0689-69D2-797F-E73347D50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481" y="1847965"/>
            <a:ext cx="5400675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50625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Classification Tree performed better with True Negatives (4)  with respect to the other models (3), thus reducing by one the False Positives (2)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the models performed identically with respect of True Positives, by predicting correctly all 12 cases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 descr="A diagram of different colored squares">
            <a:extLst>
              <a:ext uri="{FF2B5EF4-FFF2-40B4-BE49-F238E27FC236}">
                <a16:creationId xmlns:a16="http://schemas.microsoft.com/office/drawing/2014/main" id="{924CA614-4708-436A-518A-AB564E5E9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128" y="1721442"/>
            <a:ext cx="5048250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479550"/>
            <a:ext cx="10512425" cy="47466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order to improve the Success rate the following Launch parameters should be adopted: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Abadi"/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B0604020202020204" pitchFamily="34" charset="0"/>
              <a:buChar char="o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cs typeface="Arial"/>
              </a:rPr>
              <a:t>KSC LC-39A</a:t>
            </a:r>
            <a:r>
              <a:rPr lang="en-CA" sz="2000" dirty="0">
                <a:solidFill>
                  <a:schemeClr val="accent3">
                    <a:lumMod val="25000"/>
                  </a:schemeClr>
                </a:solidFill>
                <a:latin typeface="Abadi"/>
                <a:cs typeface="Arial"/>
              </a:rPr>
              <a:t> as the Launch Site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  <a:cs typeface="Arial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B0604020202020204" pitchFamily="34" charset="0"/>
              <a:buChar char="o"/>
            </a:pPr>
            <a:r>
              <a:rPr lang="en-CA" sz="2000" dirty="0">
                <a:solidFill>
                  <a:schemeClr val="accent3">
                    <a:lumMod val="25000"/>
                  </a:schemeClr>
                </a:solidFill>
                <a:latin typeface="Abadi"/>
                <a:cs typeface="Arial"/>
              </a:rPr>
              <a:t>A Payload of more than 10000 kg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  <a:cs typeface="Arial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B0604020202020204" pitchFamily="34" charset="0"/>
              <a:buChar char="o"/>
            </a:pPr>
            <a:r>
              <a:rPr lang="en-CA" sz="2000" dirty="0">
                <a:solidFill>
                  <a:schemeClr val="accent3">
                    <a:lumMod val="25000"/>
                  </a:schemeClr>
                </a:solidFill>
                <a:latin typeface="Abadi"/>
                <a:cs typeface="Arial"/>
              </a:rPr>
              <a:t>SSO Orbit Type</a:t>
            </a:r>
            <a:endParaRPr lang="en-CA" sz="200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During the first three Years of a hypothetically founded company will result in considerable costs due to Landing Failures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Landing Failures serve as Learning material for perfecting the task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A Success Rate of more than 90 % is achievable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If the optimal Launch parameters are not available, a Classification Tree model can be used to predict the outcome of the Landing with 85 % Accuracy 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567793" y="1858963"/>
            <a:ext cx="8947807" cy="43513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Notebooks, python code and Data are available at: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        </a:t>
            </a:r>
            <a:r>
              <a:rPr lang="en-US" sz="2200" b="1" dirty="0">
                <a:solidFill>
                  <a:schemeClr val="accent1">
                    <a:lumMod val="76000"/>
                  </a:schemeClr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https://github.com/4ipsyki/SpaceY</a:t>
            </a:r>
            <a:r>
              <a:rPr lang="en-US" sz="2200" b="1" dirty="0">
                <a:solidFill>
                  <a:schemeClr val="accent1">
                    <a:lumMod val="76000"/>
                  </a:schemeClr>
                </a:solidFill>
                <a:ea typeface="+mn-lt"/>
                <a:cs typeface="+mn-lt"/>
              </a:rPr>
              <a:t> 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Note 1: For a better understanding of a long-run costs for such a company, more recent data should be considered, together with the already available ones from 2017 and on</a:t>
            </a:r>
            <a:endParaRPr lang="en-US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 1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758" y="1578687"/>
            <a:ext cx="5575738" cy="434257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Confusion Matrices for each model are shown on the right:</a:t>
            </a:r>
          </a:p>
          <a:p>
            <a:pPr marL="493395" lvl="1">
              <a:lnSpc>
                <a:spcPct val="100000"/>
              </a:lnSpc>
              <a:spcBef>
                <a:spcPts val="1400"/>
              </a:spcBef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All the 12 True Positives are correctly predicted</a:t>
            </a:r>
          </a:p>
          <a:p>
            <a:pPr marL="493395" lvl="1">
              <a:lnSpc>
                <a:spcPct val="100000"/>
              </a:lnSpc>
              <a:spcBef>
                <a:spcPts val="1400"/>
              </a:spcBef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  <a:cs typeface="Calibri"/>
              </a:rPr>
              <a:t>False Positives are 3 for all models except Classification Tree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 2 - Predictive Analysis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99F83FD-957F-B815-BB58-A0C525F0A88F}"/>
              </a:ext>
            </a:extLst>
          </p:cNvPr>
          <p:cNvGrpSpPr/>
          <p:nvPr/>
        </p:nvGrpSpPr>
        <p:grpSpPr>
          <a:xfrm>
            <a:off x="6350490" y="1582098"/>
            <a:ext cx="5406696" cy="4623743"/>
            <a:chOff x="5194353" y="601133"/>
            <a:chExt cx="6562833" cy="5587191"/>
          </a:xfrm>
        </p:grpSpPr>
        <p:pic>
          <p:nvPicPr>
            <p:cNvPr id="3" name="Picture 2" descr="A diagram of different colored squares&#10;&#10;Description automatically generated">
              <a:extLst>
                <a:ext uri="{FF2B5EF4-FFF2-40B4-BE49-F238E27FC236}">
                  <a16:creationId xmlns:a16="http://schemas.microsoft.com/office/drawing/2014/main" id="{611AB8E2-254C-3DD9-FF85-70A6D88889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94353" y="601133"/>
              <a:ext cx="3208421" cy="2743200"/>
            </a:xfrm>
            <a:prstGeom prst="rect">
              <a:avLst/>
            </a:prstGeom>
          </p:spPr>
        </p:pic>
        <p:pic>
          <p:nvPicPr>
            <p:cNvPr id="7" name="Picture 6" descr="A diagram of different colored squares&#10;&#10;Description automatically generated">
              <a:extLst>
                <a:ext uri="{FF2B5EF4-FFF2-40B4-BE49-F238E27FC236}">
                  <a16:creationId xmlns:a16="http://schemas.microsoft.com/office/drawing/2014/main" id="{1FC18BF5-B8A6-2F42-BA05-59F46D2E0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48765" y="601133"/>
              <a:ext cx="3208421" cy="2743200"/>
            </a:xfrm>
            <a:prstGeom prst="rect">
              <a:avLst/>
            </a:prstGeom>
          </p:spPr>
        </p:pic>
        <p:pic>
          <p:nvPicPr>
            <p:cNvPr id="9" name="Picture 8" descr="A diagram of different colored squares&#10;&#10;Description automatically generated">
              <a:extLst>
                <a:ext uri="{FF2B5EF4-FFF2-40B4-BE49-F238E27FC236}">
                  <a16:creationId xmlns:a16="http://schemas.microsoft.com/office/drawing/2014/main" id="{58995B06-F630-62E5-8351-B5878686A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95912" y="3447793"/>
              <a:ext cx="3205299" cy="2740531"/>
            </a:xfrm>
            <a:prstGeom prst="rect">
              <a:avLst/>
            </a:prstGeom>
          </p:spPr>
        </p:pic>
        <p:pic>
          <p:nvPicPr>
            <p:cNvPr id="12" name="Picture 11" descr="A diagram of different colored squares&#10;&#10;Description automatically generated">
              <a:extLst>
                <a:ext uri="{FF2B5EF4-FFF2-40B4-BE49-F238E27FC236}">
                  <a16:creationId xmlns:a16="http://schemas.microsoft.com/office/drawing/2014/main" id="{EE8B1A15-6AD2-304E-B86E-F9D2BFB48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48765" y="3445123"/>
              <a:ext cx="3208421" cy="27432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8EDE860-349C-EE87-454E-D78D6B5996E7}"/>
              </a:ext>
            </a:extLst>
          </p:cNvPr>
          <p:cNvSpPr txBox="1"/>
          <p:nvPr/>
        </p:nvSpPr>
        <p:spPr>
          <a:xfrm>
            <a:off x="6675912" y="1445172"/>
            <a:ext cx="2743200" cy="276999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Abadi"/>
              </a:rPr>
              <a:t>Multiple Linear Regression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386101-2901-7EB5-D283-0D50637B0221}"/>
              </a:ext>
            </a:extLst>
          </p:cNvPr>
          <p:cNvSpPr txBox="1"/>
          <p:nvPr/>
        </p:nvSpPr>
        <p:spPr>
          <a:xfrm>
            <a:off x="9417359" y="1436412"/>
            <a:ext cx="2743200" cy="276999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>
                <a:latin typeface="Abadi"/>
              </a:rPr>
              <a:t>        SVM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BA0227-E4FE-B629-4DC4-FE9728A267E3}"/>
              </a:ext>
            </a:extLst>
          </p:cNvPr>
          <p:cNvSpPr txBox="1"/>
          <p:nvPr/>
        </p:nvSpPr>
        <p:spPr>
          <a:xfrm>
            <a:off x="6623359" y="3862550"/>
            <a:ext cx="2743200" cy="276999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Abadi"/>
              </a:rPr>
              <a:t>   </a:t>
            </a:r>
            <a:r>
              <a:rPr lang="en-US" sz="1200" b="1">
                <a:latin typeface="Abadi"/>
              </a:rPr>
              <a:t>Classification</a:t>
            </a:r>
            <a:r>
              <a:rPr lang="en-US" sz="1200" b="1" dirty="0">
                <a:latin typeface="Abadi"/>
              </a:rPr>
              <a:t> Tree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C413D8-B1D2-4E13-5689-CCDDF4603AAF}"/>
              </a:ext>
            </a:extLst>
          </p:cNvPr>
          <p:cNvSpPr txBox="1"/>
          <p:nvPr/>
        </p:nvSpPr>
        <p:spPr>
          <a:xfrm>
            <a:off x="9364808" y="3862550"/>
            <a:ext cx="2743200" cy="276999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Abadi"/>
              </a:rPr>
              <a:t>     KNN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806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API and 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WebScaraping</a:t>
            </a:r>
            <a:endParaRPr lang="en-US" dirty="0" err="1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Looking for null values, identifying categorical columns, on-hot encoding, ...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Linear Multiple Regression, SVM, Classification Tree, and KNN models are trained and evaluated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Data are collected with two methods as schematically shown below</a:t>
            </a:r>
            <a:endParaRPr lang="en-US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Further details are in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folowing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slides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64F367D-A6B8-E226-5856-70DFAE0F04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7824242"/>
              </p:ext>
            </p:extLst>
          </p:nvPr>
        </p:nvGraphicFramePr>
        <p:xfrm>
          <a:off x="908892" y="2968128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06" name="Diagram 305">
            <a:extLst>
              <a:ext uri="{FF2B5EF4-FFF2-40B4-BE49-F238E27FC236}">
                <a16:creationId xmlns:a16="http://schemas.microsoft.com/office/drawing/2014/main" id="{7B7EEE15-43CB-9B25-9A66-E0B092E442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7930396"/>
              </p:ext>
            </p:extLst>
          </p:nvPr>
        </p:nvGraphicFramePr>
        <p:xfrm>
          <a:off x="6096000" y="2968128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SpaceX REST API is called several times with different parameters in order to get the right data in JSON format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are converted into lists and then into a pandas Data Frame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 parameters and the respective data are schematically shown in the right 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the collected data only Falcon 9 rows are filtered and the resulting Data Frame is exported to a .csv file.</a:t>
            </a:r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547B1F-4FB5-6D5A-DDA5-15A4BE68CBF4}"/>
              </a:ext>
            </a:extLst>
          </p:cNvPr>
          <p:cNvSpPr txBox="1"/>
          <p:nvPr/>
        </p:nvSpPr>
        <p:spPr>
          <a:xfrm>
            <a:off x="1085491" y="6397925"/>
            <a:ext cx="100123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3"/>
              </a:rPr>
              <a:t>https://github.com/4ipsyki/SpaceY/blob/main/01%20-%20jupyter-labs-spacex-data-collection-api.ipynb</a:t>
            </a:r>
            <a:endParaRPr lang="en-US" dirty="0"/>
          </a:p>
        </p:txBody>
      </p:sp>
      <p:graphicFrame>
        <p:nvGraphicFramePr>
          <p:cNvPr id="48" name="Diagram 47">
            <a:extLst>
              <a:ext uri="{FF2B5EF4-FFF2-40B4-BE49-F238E27FC236}">
                <a16:creationId xmlns:a16="http://schemas.microsoft.com/office/drawing/2014/main" id="{57C0A9F3-4FF0-67F3-AF9F-997E38465A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4512361"/>
              </p:ext>
            </p:extLst>
          </p:nvPr>
        </p:nvGraphicFramePr>
        <p:xfrm>
          <a:off x="6647069" y="1802806"/>
          <a:ext cx="5319811" cy="442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526" name="TextBox 3525">
            <a:extLst>
              <a:ext uri="{FF2B5EF4-FFF2-40B4-BE49-F238E27FC236}">
                <a16:creationId xmlns:a16="http://schemas.microsoft.com/office/drawing/2014/main" id="{410BB64E-F340-9698-7DB3-01F20ED6D65F}"/>
              </a:ext>
            </a:extLst>
          </p:cNvPr>
          <p:cNvSpPr txBox="1"/>
          <p:nvPr/>
        </p:nvSpPr>
        <p:spPr>
          <a:xfrm>
            <a:off x="7930815" y="1273341"/>
            <a:ext cx="31643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9"/>
              </a:rPr>
              <a:t>https://api.spacexdata.com/v4/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are found in tables on Wikipedia: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https://en.wikipedia.org/wiki/List_of_Falcon_9_and_Falcon_Heavy_launches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 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Calibri" panose="020F0502020204030204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is used to extract the column names</a:t>
            </a:r>
            <a:endParaRPr lang="en-US">
              <a:solidFill>
                <a:schemeClr val="accent3">
                  <a:lumMod val="25000"/>
                </a:schemeClr>
              </a:solidFill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are extracted looping through the elements of each row of each 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9E9FDA-330F-028D-E005-2AE9D0B33E1C}"/>
              </a:ext>
            </a:extLst>
          </p:cNvPr>
          <p:cNvSpPr txBox="1"/>
          <p:nvPr/>
        </p:nvSpPr>
        <p:spPr>
          <a:xfrm>
            <a:off x="1085491" y="6397925"/>
            <a:ext cx="100123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4"/>
              </a:rPr>
              <a:t>https://github.com/4ipsyki/SpaceY/blob/main/02%20-%20jupyter-labs-webscraping.ipynb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D4FE05-3983-2ADE-9B07-3869A14B26C0}"/>
              </a:ext>
            </a:extLst>
          </p:cNvPr>
          <p:cNvSpPr txBox="1"/>
          <p:nvPr/>
        </p:nvSpPr>
        <p:spPr>
          <a:xfrm>
            <a:off x="5624763" y="1353552"/>
            <a:ext cx="618222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ea typeface="+mn-lt"/>
                <a:cs typeface="+mn-lt"/>
                <a:hlinkClick r:id="rId4"/>
              </a:rPr>
              <a:t>https://github.com/4ipsyki/SpaceY/blob/main/02%20-%20jupyter-labs-webscraping.ipynb</a:t>
            </a:r>
            <a:endParaRPr lang="en-US" sz="1200" dirty="0">
              <a:cs typeface="Calibri"/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E4A5F3C8-E0D0-7806-F57D-C60721F441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6296939"/>
              </p:ext>
            </p:extLst>
          </p:nvPr>
        </p:nvGraphicFramePr>
        <p:xfrm>
          <a:off x="6096000" y="1790700"/>
          <a:ext cx="5173578" cy="42391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DashVTI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DashVTI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Dash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E0E31462-65AE-4087-9B94-B3347EE711B2}" vid="{CA8B31CB-369F-4872-A917-A9EAAF918275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48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48</vt:i4>
      </vt:variant>
    </vt:vector>
  </HeadingPairs>
  <TitlesOfParts>
    <vt:vector size="50" baseType="lpstr">
      <vt:lpstr>DashVTI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1712</cp:revision>
  <dcterms:created xsi:type="dcterms:W3CDTF">2021-04-29T18:58:34Z</dcterms:created>
  <dcterms:modified xsi:type="dcterms:W3CDTF">2024-07-29T19:58:56Z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